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heme/theme8.xml" ContentType="application/vnd.openxmlformats-officedocument.theme+xml"/>
  <Override PartName="/ppt/theme/theme9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5" r:id="rId5"/>
    <p:sldMasterId id="2147483743" r:id="rId6"/>
    <p:sldMasterId id="2147483688" r:id="rId7"/>
    <p:sldMasterId id="2147483699" r:id="rId8"/>
    <p:sldMasterId id="2147483710" r:id="rId9"/>
    <p:sldMasterId id="2147483721" r:id="rId10"/>
  </p:sldMasterIdLst>
  <p:notesMasterIdLst>
    <p:notesMasterId r:id="rId12"/>
  </p:notesMasterIdLst>
  <p:handoutMasterIdLst>
    <p:handoutMasterId r:id="rId13"/>
  </p:handoutMasterIdLst>
  <p:sldIdLst>
    <p:sldId id="513" r:id="rId11"/>
  </p:sldIdLst>
  <p:sldSz cx="9906000" cy="6858000" type="A4"/>
  <p:notesSz cx="6797675" cy="987425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4BBEF106-8CE4-4C3E-A469-008A6EEF3DEC}">
          <p14:sldIdLst>
            <p14:sldId id="5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lle Remes" initials="VR" lastIdx="3" clrIdx="0">
    <p:extLst>
      <p:ext uri="{19B8F6BF-5375-455C-9EA6-DF929625EA0E}">
        <p15:presenceInfo xmlns:p15="http://schemas.microsoft.com/office/powerpoint/2012/main" userId="S::ville.remes@synlab.fi::f8d86716-f8f0-4409-bc76-8222ee1676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5"/>
    <a:srgbClr val="EE7400"/>
    <a:srgbClr val="BE1622"/>
    <a:srgbClr val="A3ABB1"/>
    <a:srgbClr val="BFD886"/>
    <a:srgbClr val="68971C"/>
    <a:srgbClr val="000000"/>
    <a:srgbClr val="8064A8"/>
    <a:srgbClr val="B1106B"/>
    <a:srgbClr val="7D0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BD764E-9646-46CE-BBFB-52F0BF92E2F9}" v="536" dt="2022-11-22T10:33:41.633"/>
    <p1510:client id="{EAB35FA0-B30A-4C6C-A669-8F6D7877A666}" v="2" dt="2022-11-22T11:31:18.856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eematyyli 2 - Korostu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eematyyli 2 - Korostu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eematyyli 2 - Korostu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eematyyli 1 - Korostu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ABFCF23-3B69-468F-B69F-88F6DE6A72F2}" styleName="Normaali tyyli 1 - Korostu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Vaalea tyyli 2 - Korostus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Vaalea tyyli 2 - Korostus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Vaalea tyyli 2 - Korostu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5758FB7-9AC5-4552-8A53-C91805E547FA}" styleName="Teematyyli 1 - Korostu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5FCA9-D6DA-46A5-8A0D-78BC5D834DA7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B7EB7-8F71-41A0-BE29-7EE6965C9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984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34473-3E7A-4856-8B9D-FB5EFA113D63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7A6AF-23DC-455E-871D-DE4FA0CA2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3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oleObject" Target="../embeddings/oleObject15.bin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4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oleObject" Target="../embeddings/oleObject17.bin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oleObject" Target="../embeddings/oleObject19.bin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8.bin"/><Relationship Id="rId4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Master" Target="../slideMasters/slideMaster2.xml"/><Relationship Id="rId7" Type="http://schemas.openxmlformats.org/officeDocument/2006/relationships/oleObject" Target="../embeddings/oleObject23.bin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7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2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4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6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8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30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32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7" Type="http://schemas.openxmlformats.org/officeDocument/2006/relationships/oleObject" Target="../embeddings/oleObject37.bin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6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7" Type="http://schemas.openxmlformats.org/officeDocument/2006/relationships/oleObject" Target="../embeddings/oleObject39.bin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8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oleObject" Target="../embeddings/oleObject41.bin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40.bin"/><Relationship Id="rId4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42.bin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Master" Target="../slideMasters/slideMaster3.xml"/><Relationship Id="rId7" Type="http://schemas.openxmlformats.org/officeDocument/2006/relationships/oleObject" Target="../embeddings/oleObject45.bin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image" Target="../media/image7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4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46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48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50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5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54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1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2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9.bin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5.xml"/><Relationship Id="rId4" Type="http://schemas.openxmlformats.org/officeDocument/2006/relationships/image" Target="../media/image1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6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7.xml"/><Relationship Id="rId4" Type="http://schemas.openxmlformats.org/officeDocument/2006/relationships/image" Target="../media/image3.emf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8.xml"/><Relationship Id="rId4" Type="http://schemas.openxmlformats.org/officeDocument/2006/relationships/image" Target="../media/image3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9.xml"/><Relationship Id="rId4" Type="http://schemas.openxmlformats.org/officeDocument/2006/relationships/image" Target="../media/image3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70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71.xml"/><Relationship Id="rId4" Type="http://schemas.openxmlformats.org/officeDocument/2006/relationships/image" Target="../media/image3.emf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73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74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70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77.xml"/><Relationship Id="rId4" Type="http://schemas.openxmlformats.org/officeDocument/2006/relationships/image" Target="../media/image1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78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79.xml"/><Relationship Id="rId4" Type="http://schemas.openxmlformats.org/officeDocument/2006/relationships/image" Target="../media/image3.emf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80.xml"/><Relationship Id="rId4" Type="http://schemas.openxmlformats.org/officeDocument/2006/relationships/image" Target="../media/image3.emf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81.xml"/><Relationship Id="rId4" Type="http://schemas.openxmlformats.org/officeDocument/2006/relationships/image" Target="../media/image3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82.xml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6.png"/><Relationship Id="rId4" Type="http://schemas.openxmlformats.org/officeDocument/2006/relationships/image" Target="../media/image1.emf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83.xml"/><Relationship Id="rId4" Type="http://schemas.openxmlformats.org/officeDocument/2006/relationships/image" Target="../media/image3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85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86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81.bin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89.xml"/><Relationship Id="rId4" Type="http://schemas.openxmlformats.org/officeDocument/2006/relationships/image" Target="../media/image1.emf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90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91.xml"/><Relationship Id="rId4" Type="http://schemas.openxmlformats.org/officeDocument/2006/relationships/image" Target="../media/image3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92.xml"/><Relationship Id="rId4" Type="http://schemas.openxmlformats.org/officeDocument/2006/relationships/image" Target="../media/image3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93.xml"/><Relationship Id="rId4" Type="http://schemas.openxmlformats.org/officeDocument/2006/relationships/image" Target="../media/image3.emf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94.xml"/><Relationship Id="rId4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3.emf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95.xml"/><Relationship Id="rId4" Type="http://schemas.openxmlformats.org/officeDocument/2006/relationships/image" Target="../media/image3.emf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97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98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92.bin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101.xml"/><Relationship Id="rId4" Type="http://schemas.openxmlformats.org/officeDocument/2006/relationships/image" Target="../media/image1.emf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102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103.xml"/><Relationship Id="rId4" Type="http://schemas.openxmlformats.org/officeDocument/2006/relationships/image" Target="../media/image3.emf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6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104.xml"/><Relationship Id="rId4" Type="http://schemas.openxmlformats.org/officeDocument/2006/relationships/image" Target="../media/image3.emf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105.xml"/><Relationship Id="rId4" Type="http://schemas.openxmlformats.org/officeDocument/2006/relationships/image" Target="../media/image3.emf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106.xml"/><Relationship Id="rId4" Type="http://schemas.openxmlformats.org/officeDocument/2006/relationships/image" Target="../media/image3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3.emf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107.xml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447667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3" name="Gerader Verbinder 2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3" descr="\\Mac\Kunden\49 Synlab\16-49-001 Ueberarbeitung Corporate Design\Layouts\Powerpoint\Material\Synlab_Logo_RGB.png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3015" y="657225"/>
            <a:ext cx="3335037" cy="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214818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721475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6" y="2553399"/>
            <a:ext cx="9074150" cy="864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Text.</a:t>
            </a:r>
          </a:p>
        </p:txBody>
      </p:sp>
      <p:cxnSp>
        <p:nvCxnSpPr>
          <p:cNvPr id="14" name="Gerader Verbinder 2"/>
          <p:cNvCxnSpPr/>
          <p:nvPr userDrawn="1"/>
        </p:nvCxnSpPr>
        <p:spPr>
          <a:xfrm>
            <a:off x="1965332" y="3441249"/>
            <a:ext cx="5976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6" y="3441249"/>
            <a:ext cx="9074150" cy="864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cap="none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Additional text.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23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adline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960014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3" descr="\\Mac\Kunden\49 Synlab\16-49-001 Ueberarbeitung Corporate Design\Layouts\Powerpoint\Material\Synlab_Logo_RGB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3015" y="657225"/>
            <a:ext cx="3335037" cy="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447667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44" imgH="344" progId="TCLayout.ActiveDocument.1">
                  <p:embed/>
                </p:oleObj>
              </mc:Choice>
              <mc:Fallback>
                <p:oleObj name="think-cell Slide" r:id="rId7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Gerader Verbinder 2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3" descr="\\Mac\Kunden\49 Synlab\16-49-001 Ueberarbeitung Corporate Design\Layouts\Powerpoint\Material\Synlab_Logo_RGB.png"/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3015" y="657225"/>
            <a:ext cx="3335037" cy="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301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525836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93015" y="657225"/>
            <a:ext cx="3317390" cy="77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6920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15" name="Gerader Verbinder 14"/>
          <p:cNvCxnSpPr/>
          <p:nvPr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Objekt 1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36553217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16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0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93015" y="657225"/>
            <a:ext cx="3317390" cy="77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Gerader Verbinder 14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706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31022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44" imgH="344" progId="TCLayout.ActiveDocument.1">
                  <p:embed/>
                </p:oleObj>
              </mc:Choice>
              <mc:Fallback>
                <p:oleObj name="think-cell Slide" r:id="rId5" imgW="344" imgH="344" progId="TCLayout.ActiveDocument.1">
                  <p:embed/>
                  <p:pic>
                    <p:nvPicPr>
                      <p:cNvPr id="14" name="Object 1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s Text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55600" indent="-355600">
              <a:spcBef>
                <a:spcPts val="1999"/>
              </a:spcBef>
              <a:buNone/>
              <a:tabLst>
                <a:tab pos="9485726" algn="r"/>
              </a:tabLst>
              <a:defRPr sz="1600" b="1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1pPr>
            <a:lvl2pPr marL="719877" indent="-359938">
              <a:spcBef>
                <a:spcPts val="600"/>
              </a:spcBef>
              <a:buNone/>
              <a:tabLst>
                <a:tab pos="9485726" algn="r"/>
              </a:tabLst>
              <a:defRPr sz="1400" b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2pPr>
            <a:lvl3pPr marL="1259783" indent="-539907">
              <a:spcBef>
                <a:spcPts val="0"/>
              </a:spcBef>
              <a:buNone/>
              <a:tabLst>
                <a:tab pos="9485726" algn="r"/>
              </a:tabLst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3pPr>
            <a:lvl4pPr marL="1255497" indent="-534896">
              <a:buNone/>
              <a:tabLst>
                <a:tab pos="8520223" algn="r"/>
              </a:tabLst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A.	Chapter Title                                                                                                                                                               xx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9929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8" name="Textplatzhalt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5925" y="1396419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tabLst>
                <a:tab pos="9059863" algn="r"/>
              </a:tabLst>
            </a:pPr>
            <a:r>
              <a:rPr lang="en-US" altLang="de-DE" b="1" noProof="1">
                <a:sym typeface="+mn-lt"/>
              </a:rPr>
              <a:t>Table of Contents                                                                                 Page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fld id="{22F9F1C7-9E1D-854F-8FC0-5E41580ECE9A}" type="datetime1">
              <a:rPr lang="fi-FI" smtClean="0"/>
              <a:pPr/>
              <a:t>18.7.2024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 err="1"/>
              <a:t>Palvelukehityksen</a:t>
            </a:r>
            <a:r>
              <a:rPr lang="en-GB"/>
              <a:t> </a:t>
            </a:r>
            <a:r>
              <a:rPr lang="en-GB" err="1"/>
              <a:t>työ</a:t>
            </a:r>
            <a:r>
              <a:rPr lang="en-GB"/>
              <a:t>- </a:t>
            </a:r>
            <a:r>
              <a:rPr lang="en-GB" err="1"/>
              <a:t>ja</a:t>
            </a:r>
            <a:r>
              <a:rPr lang="en-GB"/>
              <a:t> </a:t>
            </a:r>
            <a:r>
              <a:rPr lang="en-GB" err="1"/>
              <a:t>toimintasuunnitelma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151307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44" imgH="344" progId="TCLayout.ActiveDocument.1">
                  <p:embed/>
                </p:oleObj>
              </mc:Choice>
              <mc:Fallback>
                <p:oleObj name="think-cell Slide" r:id="rId7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0421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97399192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3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  <a:p>
            <a:pPr lvl="0"/>
            <a:r>
              <a:rPr lang="de-DE" err="1"/>
              <a:t>Aaa</a:t>
            </a:r>
            <a:endParaRPr lang="de-D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graphicFrame>
        <p:nvGraphicFramePr>
          <p:cNvPr id="10" name="Objekt 1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55000609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10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605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kt 1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55274435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19" name="Objekt 1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hteck 1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sp>
        <p:nvSpPr>
          <p:cNvPr id="24" name="Rechteck 1"/>
          <p:cNvSpPr/>
          <p:nvPr/>
        </p:nvSpPr>
        <p:spPr>
          <a:xfrm>
            <a:off x="4640965" y="232241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sp>
        <p:nvSpPr>
          <p:cNvPr id="51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cxnSp>
        <p:nvCxnSpPr>
          <p:cNvPr id="15" name="Gerade Verbindung 20"/>
          <p:cNvCxnSpPr/>
          <p:nvPr/>
        </p:nvCxnSpPr>
        <p:spPr>
          <a:xfrm flipH="1">
            <a:off x="0" y="6525344"/>
            <a:ext cx="7364458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2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15925" y="127401"/>
            <a:ext cx="1899284" cy="44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Objekt 18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71434900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16" name="Objekt 1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7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sp>
        <p:nvSpPr>
          <p:cNvPr id="23" name="Rechteck 1"/>
          <p:cNvSpPr/>
          <p:nvPr userDrawn="1"/>
        </p:nvSpPr>
        <p:spPr>
          <a:xfrm>
            <a:off x="4640965" y="152636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cxnSp>
        <p:nvCxnSpPr>
          <p:cNvPr id="25" name="Gerade Verbindung 20"/>
          <p:cNvCxnSpPr/>
          <p:nvPr userDrawn="1"/>
        </p:nvCxnSpPr>
        <p:spPr>
          <a:xfrm flipH="1">
            <a:off x="0" y="6525344"/>
            <a:ext cx="7364458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6" name="Picture 3"/>
          <p:cNvPicPr>
            <a:picLocks noChangeAspect="1" noChangeArrowheads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15925" y="116632"/>
            <a:ext cx="1908783" cy="4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392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293764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defRPr/>
            </a:lvl1pPr>
          </a:lstStyle>
          <a:p>
            <a:fld id="{D45265FD-FAF1-EC40-8FF7-5CA2B0804513}" type="datetime1">
              <a:rPr lang="fi-FI" smtClean="0"/>
              <a:pPr/>
              <a:t>18.7.2024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 err="1"/>
              <a:t>Palvelukehityksen</a:t>
            </a:r>
            <a:r>
              <a:rPr lang="en-GB"/>
              <a:t> </a:t>
            </a:r>
            <a:r>
              <a:rPr lang="en-GB" err="1"/>
              <a:t>työ</a:t>
            </a:r>
            <a:r>
              <a:rPr lang="en-GB"/>
              <a:t>- </a:t>
            </a:r>
            <a:r>
              <a:rPr lang="en-GB" err="1"/>
              <a:t>ja</a:t>
            </a:r>
            <a:r>
              <a:rPr lang="en-GB"/>
              <a:t> </a:t>
            </a:r>
            <a:r>
              <a:rPr lang="en-GB" err="1"/>
              <a:t>toimintasuunnitelma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15C844D5-2392-2F40-A0C1-8AEB586A8A01}" type="slidenum">
              <a:rPr lang="en-GB" smtClean="0"/>
              <a:pPr/>
              <a:t>‹#›</a:t>
            </a:fld>
            <a:endParaRPr lang="en-GB"/>
          </a:p>
        </p:txBody>
      </p:sp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380512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348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2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2"/>
          <p:cNvSpPr>
            <a:spLocks noGrp="1"/>
          </p:cNvSpPr>
          <p:nvPr>
            <p:ph sz="quarter" idx="22" hasCustomPrompt="1"/>
          </p:nvPr>
        </p:nvSpPr>
        <p:spPr>
          <a:xfrm>
            <a:off x="5061012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graphicFrame>
        <p:nvGraphicFramePr>
          <p:cNvPr id="10" name="Object 9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10" name="Object 9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77873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3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2"/>
          <p:cNvSpPr>
            <a:spLocks noGrp="1"/>
          </p:cNvSpPr>
          <p:nvPr>
            <p:ph sz="quarter" idx="24" hasCustomPrompt="1"/>
          </p:nvPr>
        </p:nvSpPr>
        <p:spPr>
          <a:xfrm>
            <a:off x="424297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28" hasCustomPrompt="1"/>
          </p:nvPr>
        </p:nvSpPr>
        <p:spPr>
          <a:xfrm>
            <a:off x="6608959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12"/>
          <p:cNvSpPr>
            <a:spLocks noGrp="1"/>
          </p:cNvSpPr>
          <p:nvPr>
            <p:ph sz="quarter" idx="29" hasCustomPrompt="1"/>
          </p:nvPr>
        </p:nvSpPr>
        <p:spPr>
          <a:xfrm>
            <a:off x="3516628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6199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031308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25" hasCustomPrompt="1"/>
          </p:nvPr>
        </p:nvSpPr>
        <p:spPr>
          <a:xfrm>
            <a:off x="415925" y="6093173"/>
            <a:ext cx="9074150" cy="35944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GB" sz="1000" kern="1200" dirty="0">
                <a:solidFill>
                  <a:schemeClr val="accent3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* Footnote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401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36553217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93015" y="657225"/>
            <a:ext cx="3317390" cy="77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6920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15" name="Gerader Verbinder 14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869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681471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6" y="2553399"/>
            <a:ext cx="9074150" cy="864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Text.</a:t>
            </a:r>
          </a:p>
        </p:txBody>
      </p:sp>
      <p:cxnSp>
        <p:nvCxnSpPr>
          <p:cNvPr id="14" name="Gerader Verbinder 2"/>
          <p:cNvCxnSpPr/>
          <p:nvPr/>
        </p:nvCxnSpPr>
        <p:spPr>
          <a:xfrm>
            <a:off x="1965332" y="3441249"/>
            <a:ext cx="5976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6" y="3441249"/>
            <a:ext cx="9074150" cy="864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cap="none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Additional text.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721475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Gerader Verbinder 2"/>
          <p:cNvCxnSpPr/>
          <p:nvPr userDrawn="1"/>
        </p:nvCxnSpPr>
        <p:spPr>
          <a:xfrm>
            <a:off x="1965332" y="3441249"/>
            <a:ext cx="5976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568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adline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3" descr="\\Mac\Kunden\49 Synlab\16-49-001 Ueberarbeitung Corporate Design\Layouts\Powerpoint\Material\Synlab_Logo_RGB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3015" y="657225"/>
            <a:ext cx="3335037" cy="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44" imgH="344" progId="TCLayout.ActiveDocument.1">
                  <p:embed/>
                </p:oleObj>
              </mc:Choice>
              <mc:Fallback>
                <p:oleObj name="think-cell Slide" r:id="rId7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Gerader Verbinder 2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3" descr="\\Mac\Kunden\49 Synlab\16-49-001 Ueberarbeitung Corporate Design\Layouts\Powerpoint\Material\Synlab_Logo_RGB.png"/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3015" y="657225"/>
            <a:ext cx="3335037" cy="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723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93015" y="657225"/>
            <a:ext cx="3317390" cy="77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6920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15" name="Gerader Verbinder 14"/>
          <p:cNvCxnSpPr/>
          <p:nvPr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Objekt 1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16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0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93015" y="657225"/>
            <a:ext cx="3317390" cy="77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Gerader Verbinder 14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349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44" imgH="344" progId="TCLayout.ActiveDocument.1">
                  <p:embed/>
                </p:oleObj>
              </mc:Choice>
              <mc:Fallback>
                <p:oleObj name="think-cell Slide" r:id="rId5" imgW="344" imgH="344" progId="TCLayout.ActiveDocument.1">
                  <p:embed/>
                  <p:pic>
                    <p:nvPicPr>
                      <p:cNvPr id="14" name="Object 1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s Text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55600" indent="-355600">
              <a:spcBef>
                <a:spcPts val="1999"/>
              </a:spcBef>
              <a:buNone/>
              <a:tabLst>
                <a:tab pos="9485726" algn="r"/>
              </a:tabLst>
              <a:defRPr sz="1600" b="1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1pPr>
            <a:lvl2pPr marL="719877" indent="-359938">
              <a:spcBef>
                <a:spcPts val="600"/>
              </a:spcBef>
              <a:buNone/>
              <a:tabLst>
                <a:tab pos="9485726" algn="r"/>
              </a:tabLst>
              <a:defRPr sz="1400" b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2pPr>
            <a:lvl3pPr marL="1259783" indent="-539907">
              <a:spcBef>
                <a:spcPts val="0"/>
              </a:spcBef>
              <a:buNone/>
              <a:tabLst>
                <a:tab pos="9485726" algn="r"/>
              </a:tabLst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3pPr>
            <a:lvl4pPr marL="1255497" indent="-534896">
              <a:buNone/>
              <a:tabLst>
                <a:tab pos="8520223" algn="r"/>
              </a:tabLst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A.	Chapter Title                                                                                                                                                               xx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9929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8" name="Textplatzhalt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5925" y="1396419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tabLst>
                <a:tab pos="9059863" algn="r"/>
              </a:tabLst>
            </a:pPr>
            <a:r>
              <a:rPr lang="en-US" altLang="de-DE" b="1" noProof="1">
                <a:sym typeface="+mn-lt"/>
              </a:rPr>
              <a:t>Table of Contents                                                                                 Page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>
                <a:solidFill>
                  <a:srgbClr val="A3ABB1"/>
                </a:solidFill>
              </a:rPr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>
                <a:solidFill>
                  <a:srgbClr val="A3ABB1"/>
                </a:solidFill>
              </a:rPr>
              <a:t>Presentation Title – Presenter Name</a:t>
            </a:r>
            <a:endParaRPr lang="en-US">
              <a:solidFill>
                <a:srgbClr val="A3ABB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1603DBA-68A2-44D7-9CF5-5D2921E01548}" type="slidenum">
              <a:rPr lang="en-GB" smtClean="0">
                <a:solidFill>
                  <a:srgbClr val="A3ABB1"/>
                </a:solidFill>
              </a:rPr>
              <a:pPr/>
              <a:t>‹#›</a:t>
            </a:fld>
            <a:endParaRPr lang="en-GB">
              <a:solidFill>
                <a:srgbClr val="A3ABB1"/>
              </a:solidFill>
            </a:endParaRPr>
          </a:p>
        </p:txBody>
      </p:sp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44" imgH="344" progId="TCLayout.ActiveDocument.1">
                  <p:embed/>
                </p:oleObj>
              </mc:Choice>
              <mc:Fallback>
                <p:oleObj name="think-cell Slide" r:id="rId7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27185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3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  <a:p>
            <a:pPr lvl="0"/>
            <a:r>
              <a:rPr lang="de-DE" err="1"/>
              <a:t>Aaa</a:t>
            </a:r>
            <a:endParaRPr lang="de-D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>
                <a:solidFill>
                  <a:srgbClr val="A3ABB1"/>
                </a:solidFill>
              </a:rPr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>
                <a:solidFill>
                  <a:srgbClr val="A3ABB1"/>
                </a:solidFill>
              </a:rPr>
              <a:t>Presentation Title – Presenter Name</a:t>
            </a:r>
            <a:endParaRPr lang="en-US">
              <a:solidFill>
                <a:srgbClr val="A3ABB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1603DBA-68A2-44D7-9CF5-5D2921E01548}" type="slidenum">
              <a:rPr lang="en-GB" smtClean="0">
                <a:solidFill>
                  <a:srgbClr val="A3ABB1"/>
                </a:solidFill>
              </a:rPr>
              <a:pPr/>
              <a:t>‹#›</a:t>
            </a:fld>
            <a:endParaRPr lang="en-GB">
              <a:solidFill>
                <a:srgbClr val="A3ABB1"/>
              </a:solidFill>
            </a:endParaRPr>
          </a:p>
        </p:txBody>
      </p:sp>
      <p:graphicFrame>
        <p:nvGraphicFramePr>
          <p:cNvPr id="10" name="Objekt 1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10" name="Objek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669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kt 1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19" name="Objekt 1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hteck 1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hteck 1"/>
          <p:cNvSpPr/>
          <p:nvPr/>
        </p:nvSpPr>
        <p:spPr>
          <a:xfrm>
            <a:off x="4640965" y="232241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/>
            <a:r>
              <a:rPr lang="en-US" sz="1000" cap="all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/>
            <a:r>
              <a:rPr lang="en-US" sz="1000" cap="all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sp>
        <p:nvSpPr>
          <p:cNvPr id="51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cxnSp>
        <p:nvCxnSpPr>
          <p:cNvPr id="15" name="Gerade Verbindung 20"/>
          <p:cNvCxnSpPr/>
          <p:nvPr/>
        </p:nvCxnSpPr>
        <p:spPr>
          <a:xfrm flipH="1">
            <a:off x="0" y="6525344"/>
            <a:ext cx="7364458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>
                <a:solidFill>
                  <a:srgbClr val="A3ABB1"/>
                </a:solidFill>
              </a:rPr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GB">
                <a:solidFill>
                  <a:srgbClr val="A3ABB1"/>
                </a:solidFill>
              </a:rPr>
              <a:t>Presentation Title – Presenter Name</a:t>
            </a:r>
            <a:endParaRPr lang="en-US">
              <a:solidFill>
                <a:srgbClr val="A3ABB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1603DBA-68A2-44D7-9CF5-5D2921E01548}" type="slidenum">
              <a:rPr lang="en-GB" smtClean="0">
                <a:solidFill>
                  <a:srgbClr val="A3ABB1"/>
                </a:solidFill>
              </a:rPr>
              <a:pPr/>
              <a:t>‹#›</a:t>
            </a:fld>
            <a:endParaRPr lang="en-GB">
              <a:solidFill>
                <a:srgbClr val="A3ABB1"/>
              </a:solidFill>
            </a:endParaRPr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2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15925" y="127401"/>
            <a:ext cx="1899284" cy="44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Objekt 18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16" name="Objekt 1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7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echteck 1"/>
          <p:cNvSpPr/>
          <p:nvPr userDrawn="1"/>
        </p:nvSpPr>
        <p:spPr>
          <a:xfrm>
            <a:off x="4640965" y="152636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/>
            <a:r>
              <a:rPr lang="en-US" sz="1000" cap="all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/>
            <a:r>
              <a:rPr lang="en-US" sz="1000" cap="all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cxnSp>
        <p:nvCxnSpPr>
          <p:cNvPr id="25" name="Gerade Verbindung 20"/>
          <p:cNvCxnSpPr/>
          <p:nvPr userDrawn="1"/>
        </p:nvCxnSpPr>
        <p:spPr>
          <a:xfrm flipH="1">
            <a:off x="0" y="6525344"/>
            <a:ext cx="7364458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6" name="Picture 3"/>
          <p:cNvPicPr>
            <a:picLocks noChangeAspect="1" noChangeArrowheads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15925" y="116632"/>
            <a:ext cx="1908783" cy="4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790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>
                <a:solidFill>
                  <a:srgbClr val="A3ABB1"/>
                </a:solidFill>
              </a:rPr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>
                <a:solidFill>
                  <a:srgbClr val="A3ABB1"/>
                </a:solidFill>
              </a:rPr>
              <a:t>Presentation Title – Presenter Name</a:t>
            </a:r>
            <a:endParaRPr lang="en-US">
              <a:solidFill>
                <a:srgbClr val="A3ABB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>
                <a:solidFill>
                  <a:srgbClr val="A3ABB1"/>
                </a:solidFill>
              </a:rPr>
              <a:pPr/>
              <a:t>‹#›</a:t>
            </a:fld>
            <a:endParaRPr lang="en-GB">
              <a:solidFill>
                <a:srgbClr val="A3ABB1"/>
              </a:solidFill>
            </a:endParaRPr>
          </a:p>
        </p:txBody>
      </p:sp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59516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2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2"/>
          <p:cNvSpPr>
            <a:spLocks noGrp="1"/>
          </p:cNvSpPr>
          <p:nvPr>
            <p:ph sz="quarter" idx="22" hasCustomPrompt="1"/>
          </p:nvPr>
        </p:nvSpPr>
        <p:spPr>
          <a:xfrm>
            <a:off x="5061012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>
                <a:solidFill>
                  <a:srgbClr val="A3ABB1"/>
                </a:solidFill>
              </a:rPr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>
                <a:solidFill>
                  <a:srgbClr val="A3ABB1"/>
                </a:solidFill>
              </a:rPr>
              <a:t>Presentation Title – Presenter Name</a:t>
            </a:r>
            <a:endParaRPr lang="en-US">
              <a:solidFill>
                <a:srgbClr val="A3ABB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>
                <a:solidFill>
                  <a:srgbClr val="A3ABB1"/>
                </a:solidFill>
              </a:rPr>
              <a:pPr/>
              <a:t>‹#›</a:t>
            </a:fld>
            <a:endParaRPr lang="en-GB">
              <a:solidFill>
                <a:srgbClr val="A3ABB1"/>
              </a:solidFill>
            </a:endParaRP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graphicFrame>
        <p:nvGraphicFramePr>
          <p:cNvPr id="10" name="Object 9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10" name="Object 9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290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3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2"/>
          <p:cNvSpPr>
            <a:spLocks noGrp="1"/>
          </p:cNvSpPr>
          <p:nvPr>
            <p:ph sz="quarter" idx="24" hasCustomPrompt="1"/>
          </p:nvPr>
        </p:nvSpPr>
        <p:spPr>
          <a:xfrm>
            <a:off x="424297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>
                <a:solidFill>
                  <a:srgbClr val="A3ABB1"/>
                </a:solidFill>
              </a:rPr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GB">
                <a:solidFill>
                  <a:srgbClr val="A3ABB1"/>
                </a:solidFill>
              </a:rPr>
              <a:t>Presentation Title – Presenter Name</a:t>
            </a:r>
            <a:endParaRPr lang="en-US">
              <a:solidFill>
                <a:srgbClr val="A3ABB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1603DBA-68A2-44D7-9CF5-5D2921E01548}" type="slidenum">
              <a:rPr lang="en-GB" smtClean="0">
                <a:solidFill>
                  <a:srgbClr val="A3ABB1"/>
                </a:solidFill>
              </a:rPr>
              <a:pPr/>
              <a:t>‹#›</a:t>
            </a:fld>
            <a:endParaRPr lang="en-GB">
              <a:solidFill>
                <a:srgbClr val="A3ABB1"/>
              </a:solidFill>
            </a:endParaRP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28" hasCustomPrompt="1"/>
          </p:nvPr>
        </p:nvSpPr>
        <p:spPr>
          <a:xfrm>
            <a:off x="6608959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12"/>
          <p:cNvSpPr>
            <a:spLocks noGrp="1"/>
          </p:cNvSpPr>
          <p:nvPr>
            <p:ph sz="quarter" idx="29" hasCustomPrompt="1"/>
          </p:nvPr>
        </p:nvSpPr>
        <p:spPr>
          <a:xfrm>
            <a:off x="3516628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9577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-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031308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25" hasCustomPrompt="1"/>
          </p:nvPr>
        </p:nvSpPr>
        <p:spPr>
          <a:xfrm>
            <a:off x="415925" y="6093173"/>
            <a:ext cx="9074150" cy="35944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GB" sz="1000" kern="1200" dirty="0">
                <a:solidFill>
                  <a:schemeClr val="accent3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* Footnote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>
                <a:solidFill>
                  <a:srgbClr val="A3ABB1"/>
                </a:solidFill>
              </a:rPr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>
                <a:solidFill>
                  <a:srgbClr val="A3ABB1"/>
                </a:solidFill>
              </a:rPr>
              <a:t>Presentation Title – Presenter Name</a:t>
            </a:r>
            <a:endParaRPr lang="en-US">
              <a:solidFill>
                <a:srgbClr val="A3ABB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1603DBA-68A2-44D7-9CF5-5D2921E01548}" type="slidenum">
              <a:rPr lang="en-GB" smtClean="0">
                <a:solidFill>
                  <a:srgbClr val="A3ABB1"/>
                </a:solidFill>
              </a:rPr>
              <a:pPr/>
              <a:t>‹#›</a:t>
            </a:fld>
            <a:endParaRPr lang="en-GB">
              <a:solidFill>
                <a:srgbClr val="A3ABB1"/>
              </a:solidFill>
            </a:endParaRP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907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151307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14" name="Object 1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s Text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55600" indent="-355600">
              <a:spcBef>
                <a:spcPts val="1999"/>
              </a:spcBef>
              <a:buNone/>
              <a:tabLst>
                <a:tab pos="9485726" algn="r"/>
              </a:tabLst>
              <a:defRPr sz="1600" b="1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1pPr>
            <a:lvl2pPr marL="719877" indent="-359938">
              <a:spcBef>
                <a:spcPts val="600"/>
              </a:spcBef>
              <a:buNone/>
              <a:tabLst>
                <a:tab pos="9485726" algn="r"/>
              </a:tabLst>
              <a:defRPr sz="1400" b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2pPr>
            <a:lvl3pPr marL="1259783" indent="-539907">
              <a:spcBef>
                <a:spcPts val="0"/>
              </a:spcBef>
              <a:buNone/>
              <a:tabLst>
                <a:tab pos="9485726" algn="r"/>
              </a:tabLst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3pPr>
            <a:lvl4pPr marL="1255497" indent="-534896">
              <a:buNone/>
              <a:tabLst>
                <a:tab pos="8520223" algn="r"/>
              </a:tabLst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A.	Chapter Title                                                                                                                                                               xx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9929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8" name="Textplatzhalt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5925" y="1396419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tabLst>
                <a:tab pos="9059863" algn="r"/>
              </a:tabLst>
            </a:pPr>
            <a:r>
              <a:rPr lang="en-US" altLang="de-DE" b="1" noProof="1">
                <a:sym typeface="+mn-lt"/>
              </a:rPr>
              <a:t>Table of Contents                                                                                 Page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225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6" y="2553399"/>
            <a:ext cx="9074150" cy="864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Text.</a:t>
            </a:r>
          </a:p>
        </p:txBody>
      </p:sp>
      <p:cxnSp>
        <p:nvCxnSpPr>
          <p:cNvPr id="14" name="Gerader Verbinder 2"/>
          <p:cNvCxnSpPr/>
          <p:nvPr/>
        </p:nvCxnSpPr>
        <p:spPr>
          <a:xfrm>
            <a:off x="1965332" y="3441249"/>
            <a:ext cx="5976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6" y="3441249"/>
            <a:ext cx="9074150" cy="864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cap="none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Additional text.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>
                <a:solidFill>
                  <a:srgbClr val="A3ABB1"/>
                </a:solidFill>
              </a:rPr>
              <a:t>DD/MM/YYYY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>
                <a:solidFill>
                  <a:srgbClr val="A3ABB1"/>
                </a:solidFill>
              </a:rPr>
              <a:t>Presentation Title – Presenter Name</a:t>
            </a:r>
            <a:endParaRPr lang="en-US">
              <a:solidFill>
                <a:srgbClr val="A3ABB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1603DBA-68A2-44D7-9CF5-5D2921E01548}" type="slidenum">
              <a:rPr lang="en-GB" smtClean="0">
                <a:solidFill>
                  <a:srgbClr val="A3ABB1"/>
                </a:solidFill>
              </a:rPr>
              <a:pPr/>
              <a:t>‹#›</a:t>
            </a:fld>
            <a:endParaRPr lang="en-GB">
              <a:solidFill>
                <a:srgbClr val="A3ABB1"/>
              </a:solidFill>
            </a:endParaRPr>
          </a:p>
        </p:txBody>
      </p:sp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Gerader Verbinder 2"/>
          <p:cNvCxnSpPr/>
          <p:nvPr userDrawn="1"/>
        </p:nvCxnSpPr>
        <p:spPr>
          <a:xfrm>
            <a:off x="1965332" y="3441249"/>
            <a:ext cx="5976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0333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3334330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3" name="Gerader Verbinder 2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3" descr="\\Mac\Kunden\49 Synlab\16-49-001 Ueberarbeitung Corporate Design\Layouts\Powerpoint\Material\Synlab_Logo_RGB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15" y="657225"/>
            <a:ext cx="3335037" cy="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901518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9063256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3015" y="657225"/>
            <a:ext cx="3317390" cy="77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6920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15" name="Gerader Verbinder 14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9474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222746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14" name="Object 1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s Text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55600" indent="-355600">
              <a:spcBef>
                <a:spcPts val="1999"/>
              </a:spcBef>
              <a:buNone/>
              <a:tabLst>
                <a:tab pos="9485726" algn="r"/>
              </a:tabLst>
              <a:defRPr sz="1600" b="1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1pPr>
            <a:lvl2pPr marL="719877" indent="-359938">
              <a:spcBef>
                <a:spcPts val="600"/>
              </a:spcBef>
              <a:buNone/>
              <a:tabLst>
                <a:tab pos="9485726" algn="r"/>
              </a:tabLst>
              <a:defRPr sz="1400" b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2pPr>
            <a:lvl3pPr marL="1259783" indent="-539907">
              <a:spcBef>
                <a:spcPts val="0"/>
              </a:spcBef>
              <a:buNone/>
              <a:tabLst>
                <a:tab pos="9485726" algn="r"/>
              </a:tabLst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3pPr>
            <a:lvl4pPr marL="1255497" indent="-534896">
              <a:buNone/>
              <a:tabLst>
                <a:tab pos="8520223" algn="r"/>
              </a:tabLst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A.	Chapter Title                                                                                                                                                               xx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9929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8" name="Textplatzhalt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5925" y="1396419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tabLst>
                <a:tab pos="9059863" algn="r"/>
              </a:tabLst>
            </a:pPr>
            <a:r>
              <a:rPr lang="en-US" altLang="de-DE" b="1" noProof="1">
                <a:sym typeface="+mn-lt"/>
              </a:rPr>
              <a:t>Table of Contents                                                                                 Page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494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75797318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3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  <a:p>
            <a:pPr lvl="0"/>
            <a:endParaRPr lang="de-D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9753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kt 1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8584776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9" name="Objekt 1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hteck 17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sp>
        <p:nvSpPr>
          <p:cNvPr id="24" name="Rechteck 1"/>
          <p:cNvSpPr/>
          <p:nvPr userDrawn="1"/>
        </p:nvSpPr>
        <p:spPr>
          <a:xfrm>
            <a:off x="4640965" y="152636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sp>
        <p:nvSpPr>
          <p:cNvPr id="51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cxnSp>
        <p:nvCxnSpPr>
          <p:cNvPr id="15" name="Gerade Verbindung 20"/>
          <p:cNvCxnSpPr/>
          <p:nvPr userDrawn="1"/>
        </p:nvCxnSpPr>
        <p:spPr>
          <a:xfrm flipH="1">
            <a:off x="0" y="6525344"/>
            <a:ext cx="7364458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2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25" y="116632"/>
            <a:ext cx="1908783" cy="4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8821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395825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6649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2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2"/>
          <p:cNvSpPr>
            <a:spLocks noGrp="1"/>
          </p:cNvSpPr>
          <p:nvPr>
            <p:ph sz="quarter" idx="22" hasCustomPrompt="1"/>
          </p:nvPr>
        </p:nvSpPr>
        <p:spPr>
          <a:xfrm>
            <a:off x="5061012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212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3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2"/>
          <p:cNvSpPr>
            <a:spLocks noGrp="1"/>
          </p:cNvSpPr>
          <p:nvPr>
            <p:ph sz="quarter" idx="24" hasCustomPrompt="1"/>
          </p:nvPr>
        </p:nvSpPr>
        <p:spPr>
          <a:xfrm>
            <a:off x="424297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28" hasCustomPrompt="1"/>
          </p:nvPr>
        </p:nvSpPr>
        <p:spPr>
          <a:xfrm>
            <a:off x="6608959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12"/>
          <p:cNvSpPr>
            <a:spLocks noGrp="1"/>
          </p:cNvSpPr>
          <p:nvPr>
            <p:ph sz="quarter" idx="29" hasCustomPrompt="1"/>
          </p:nvPr>
        </p:nvSpPr>
        <p:spPr>
          <a:xfrm>
            <a:off x="3516628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674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031308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25" hasCustomPrompt="1"/>
          </p:nvPr>
        </p:nvSpPr>
        <p:spPr>
          <a:xfrm>
            <a:off x="415925" y="6093173"/>
            <a:ext cx="9074150" cy="35944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GB" sz="1000" kern="1200" dirty="0">
                <a:solidFill>
                  <a:schemeClr val="accent3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* Footnote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3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55000609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3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  <a:p>
            <a:pPr lvl="0"/>
            <a:endParaRPr lang="de-D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540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29445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6" y="2553399"/>
            <a:ext cx="9074150" cy="864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Text.</a:t>
            </a:r>
          </a:p>
        </p:txBody>
      </p:sp>
      <p:cxnSp>
        <p:nvCxnSpPr>
          <p:cNvPr id="14" name="Gerader Verbinder 2"/>
          <p:cNvCxnSpPr/>
          <p:nvPr userDrawn="1"/>
        </p:nvCxnSpPr>
        <p:spPr>
          <a:xfrm>
            <a:off x="1965332" y="3441249"/>
            <a:ext cx="5976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6" y="3441249"/>
            <a:ext cx="9074150" cy="864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cap="none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Additional text.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8782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5176418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3" name="Gerader Verbinder 2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3" descr="\\Mac\Kunden\49 Synlab\16-49-001 Ueberarbeitung Corporate Design\Layouts\Powerpoint\Material\Synlab_Logo_RGB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15" y="657225"/>
            <a:ext cx="3335037" cy="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160745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77494111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3015" y="657225"/>
            <a:ext cx="3317390" cy="77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6920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15" name="Gerader Verbinder 14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0628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0473661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14" name="Object 1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s Text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55600" indent="-355600">
              <a:spcBef>
                <a:spcPts val="1999"/>
              </a:spcBef>
              <a:buNone/>
              <a:tabLst>
                <a:tab pos="9485726" algn="r"/>
              </a:tabLst>
              <a:defRPr sz="1600" b="1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1pPr>
            <a:lvl2pPr marL="719877" indent="-359938">
              <a:spcBef>
                <a:spcPts val="600"/>
              </a:spcBef>
              <a:buNone/>
              <a:tabLst>
                <a:tab pos="9485726" algn="r"/>
              </a:tabLst>
              <a:defRPr sz="1400" b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2pPr>
            <a:lvl3pPr marL="1259783" indent="-539907">
              <a:spcBef>
                <a:spcPts val="0"/>
              </a:spcBef>
              <a:buNone/>
              <a:tabLst>
                <a:tab pos="9485726" algn="r"/>
              </a:tabLst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3pPr>
            <a:lvl4pPr marL="1255497" indent="-534896">
              <a:buNone/>
              <a:tabLst>
                <a:tab pos="8520223" algn="r"/>
              </a:tabLst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A.	Chapter Title                                                                                                                                                               xx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9929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8" name="Textplatzhalt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5925" y="1396419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tabLst>
                <a:tab pos="9059863" algn="r"/>
              </a:tabLst>
            </a:pPr>
            <a:r>
              <a:rPr lang="en-US" altLang="de-DE" b="1" noProof="1">
                <a:sym typeface="+mn-lt"/>
              </a:rPr>
              <a:t>Table of Contents                                                                                 Page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2845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87024341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3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  <a:p>
            <a:pPr lvl="0"/>
            <a:endParaRPr lang="de-D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7177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kt 1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97711971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9" name="Objekt 1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hteck 17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sp>
        <p:nvSpPr>
          <p:cNvPr id="24" name="Rechteck 1"/>
          <p:cNvSpPr/>
          <p:nvPr userDrawn="1"/>
        </p:nvSpPr>
        <p:spPr>
          <a:xfrm>
            <a:off x="4640965" y="152636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sp>
        <p:nvSpPr>
          <p:cNvPr id="51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cxnSp>
        <p:nvCxnSpPr>
          <p:cNvPr id="15" name="Gerade Verbindung 20"/>
          <p:cNvCxnSpPr/>
          <p:nvPr userDrawn="1"/>
        </p:nvCxnSpPr>
        <p:spPr>
          <a:xfrm flipH="1">
            <a:off x="0" y="6525344"/>
            <a:ext cx="7364458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2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25" y="116632"/>
            <a:ext cx="1908783" cy="4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839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57464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166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2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2"/>
          <p:cNvSpPr>
            <a:spLocks noGrp="1"/>
          </p:cNvSpPr>
          <p:nvPr>
            <p:ph sz="quarter" idx="22" hasCustomPrompt="1"/>
          </p:nvPr>
        </p:nvSpPr>
        <p:spPr>
          <a:xfrm>
            <a:off x="5061012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559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3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2"/>
          <p:cNvSpPr>
            <a:spLocks noGrp="1"/>
          </p:cNvSpPr>
          <p:nvPr>
            <p:ph sz="quarter" idx="24" hasCustomPrompt="1"/>
          </p:nvPr>
        </p:nvSpPr>
        <p:spPr>
          <a:xfrm>
            <a:off x="424297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28" hasCustomPrompt="1"/>
          </p:nvPr>
        </p:nvSpPr>
        <p:spPr>
          <a:xfrm>
            <a:off x="6608959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12"/>
          <p:cNvSpPr>
            <a:spLocks noGrp="1"/>
          </p:cNvSpPr>
          <p:nvPr>
            <p:ph sz="quarter" idx="29" hasCustomPrompt="1"/>
          </p:nvPr>
        </p:nvSpPr>
        <p:spPr>
          <a:xfrm>
            <a:off x="3516628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5574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031308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25" hasCustomPrompt="1"/>
          </p:nvPr>
        </p:nvSpPr>
        <p:spPr>
          <a:xfrm>
            <a:off x="415925" y="6093173"/>
            <a:ext cx="9074150" cy="35944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GB" sz="1000" kern="1200" dirty="0">
                <a:solidFill>
                  <a:schemeClr val="accent3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* Footnote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1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kt 1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71434900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9" name="Objekt 1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hteck 17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sp>
        <p:nvSpPr>
          <p:cNvPr id="24" name="Rechteck 1"/>
          <p:cNvSpPr/>
          <p:nvPr userDrawn="1"/>
        </p:nvSpPr>
        <p:spPr>
          <a:xfrm>
            <a:off x="4640965" y="152636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sp>
        <p:nvSpPr>
          <p:cNvPr id="51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cxnSp>
        <p:nvCxnSpPr>
          <p:cNvPr id="15" name="Gerade Verbindung 20"/>
          <p:cNvCxnSpPr/>
          <p:nvPr userDrawn="1"/>
        </p:nvCxnSpPr>
        <p:spPr>
          <a:xfrm flipH="1">
            <a:off x="0" y="6525344"/>
            <a:ext cx="7364458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2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15925" y="116632"/>
            <a:ext cx="1908783" cy="4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1347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182586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6" y="2553399"/>
            <a:ext cx="9074150" cy="864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Text.</a:t>
            </a:r>
          </a:p>
        </p:txBody>
      </p:sp>
      <p:cxnSp>
        <p:nvCxnSpPr>
          <p:cNvPr id="14" name="Gerader Verbinder 2"/>
          <p:cNvCxnSpPr/>
          <p:nvPr userDrawn="1"/>
        </p:nvCxnSpPr>
        <p:spPr>
          <a:xfrm>
            <a:off x="1965332" y="3441249"/>
            <a:ext cx="5976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6" y="3441249"/>
            <a:ext cx="9074150" cy="864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cap="none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Additional text.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90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9281433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3" name="Gerader Verbinder 2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3" descr="\\Mac\Kunden\49 Synlab\16-49-001 Ueberarbeitung Corporate Design\Layouts\Powerpoint\Material\Synlab_Logo_RGB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15" y="657225"/>
            <a:ext cx="3335037" cy="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256050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4199540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3015" y="657225"/>
            <a:ext cx="3317390" cy="77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6920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15" name="Gerader Verbinder 14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8186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7320313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14" name="Object 1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s Text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55600" indent="-355600">
              <a:spcBef>
                <a:spcPts val="1999"/>
              </a:spcBef>
              <a:buNone/>
              <a:tabLst>
                <a:tab pos="9485726" algn="r"/>
              </a:tabLst>
              <a:defRPr sz="1600" b="1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1pPr>
            <a:lvl2pPr marL="719877" indent="-359938">
              <a:spcBef>
                <a:spcPts val="600"/>
              </a:spcBef>
              <a:buNone/>
              <a:tabLst>
                <a:tab pos="9485726" algn="r"/>
              </a:tabLst>
              <a:defRPr sz="1400" b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2pPr>
            <a:lvl3pPr marL="1259783" indent="-539907">
              <a:spcBef>
                <a:spcPts val="0"/>
              </a:spcBef>
              <a:buNone/>
              <a:tabLst>
                <a:tab pos="9485726" algn="r"/>
              </a:tabLst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3pPr>
            <a:lvl4pPr marL="1255497" indent="-534896">
              <a:buNone/>
              <a:tabLst>
                <a:tab pos="8520223" algn="r"/>
              </a:tabLst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A.	Chapter Title                                                                                                                                                               xx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9929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8" name="Textplatzhalt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5925" y="1396419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tabLst>
                <a:tab pos="9059863" algn="r"/>
              </a:tabLst>
            </a:pPr>
            <a:r>
              <a:rPr lang="en-US" altLang="de-DE" b="1" noProof="1">
                <a:sym typeface="+mn-lt"/>
              </a:rPr>
              <a:t>Table of Contents                                                                                 Page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1080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17478346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3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  <a:p>
            <a:pPr lvl="0"/>
            <a:endParaRPr lang="de-D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2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kt 1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65276706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9" name="Objekt 1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hteck 17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sp>
        <p:nvSpPr>
          <p:cNvPr id="24" name="Rechteck 1"/>
          <p:cNvSpPr/>
          <p:nvPr userDrawn="1"/>
        </p:nvSpPr>
        <p:spPr>
          <a:xfrm>
            <a:off x="4640965" y="152636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sp>
        <p:nvSpPr>
          <p:cNvPr id="51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cxnSp>
        <p:nvCxnSpPr>
          <p:cNvPr id="15" name="Gerade Verbindung 20"/>
          <p:cNvCxnSpPr/>
          <p:nvPr userDrawn="1"/>
        </p:nvCxnSpPr>
        <p:spPr>
          <a:xfrm flipH="1">
            <a:off x="0" y="6525344"/>
            <a:ext cx="7364458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2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25" y="116632"/>
            <a:ext cx="1908783" cy="4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8665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503298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5552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2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2"/>
          <p:cNvSpPr>
            <a:spLocks noGrp="1"/>
          </p:cNvSpPr>
          <p:nvPr>
            <p:ph sz="quarter" idx="22" hasCustomPrompt="1"/>
          </p:nvPr>
        </p:nvSpPr>
        <p:spPr>
          <a:xfrm>
            <a:off x="5061012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592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3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2"/>
          <p:cNvSpPr>
            <a:spLocks noGrp="1"/>
          </p:cNvSpPr>
          <p:nvPr>
            <p:ph sz="quarter" idx="24" hasCustomPrompt="1"/>
          </p:nvPr>
        </p:nvSpPr>
        <p:spPr>
          <a:xfrm>
            <a:off x="424297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28" hasCustomPrompt="1"/>
          </p:nvPr>
        </p:nvSpPr>
        <p:spPr>
          <a:xfrm>
            <a:off x="6608959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12"/>
          <p:cNvSpPr>
            <a:spLocks noGrp="1"/>
          </p:cNvSpPr>
          <p:nvPr>
            <p:ph sz="quarter" idx="29" hasCustomPrompt="1"/>
          </p:nvPr>
        </p:nvSpPr>
        <p:spPr>
          <a:xfrm>
            <a:off x="3516628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12684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031308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25" hasCustomPrompt="1"/>
          </p:nvPr>
        </p:nvSpPr>
        <p:spPr>
          <a:xfrm>
            <a:off x="415925" y="6093173"/>
            <a:ext cx="9074150" cy="35944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GB" sz="1000" kern="1200" dirty="0">
                <a:solidFill>
                  <a:schemeClr val="accent3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* Footnote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1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380512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6943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411648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6" y="2553399"/>
            <a:ext cx="9074150" cy="864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Text.</a:t>
            </a:r>
          </a:p>
        </p:txBody>
      </p:sp>
      <p:cxnSp>
        <p:nvCxnSpPr>
          <p:cNvPr id="14" name="Gerader Verbinder 2"/>
          <p:cNvCxnSpPr/>
          <p:nvPr userDrawn="1"/>
        </p:nvCxnSpPr>
        <p:spPr>
          <a:xfrm>
            <a:off x="1965332" y="3441249"/>
            <a:ext cx="5976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6" y="3441249"/>
            <a:ext cx="9074150" cy="864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cap="none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Additional text.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526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037035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3" name="Gerader Verbinder 2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3" descr="\\Mac\Kunden\49 Synlab\16-49-001 Ueberarbeitung Corporate Design\Layouts\Powerpoint\Material\Synlab_Logo_RGB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15" y="657225"/>
            <a:ext cx="3335037" cy="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0933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80863485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3015" y="657225"/>
            <a:ext cx="3317390" cy="77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91561" y="4545124"/>
            <a:ext cx="6136455" cy="6920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Presenter Name</a:t>
            </a:r>
            <a:br>
              <a:rPr lang="en-US" noProof="0"/>
            </a:br>
            <a:r>
              <a:rPr lang="en-US" noProof="0"/>
              <a:t>Date, Place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91561" y="2708920"/>
            <a:ext cx="6136455" cy="1853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cxnSp>
        <p:nvCxnSpPr>
          <p:cNvPr id="15" name="Gerader Verbinder 14"/>
          <p:cNvCxnSpPr/>
          <p:nvPr userDrawn="1"/>
        </p:nvCxnSpPr>
        <p:spPr>
          <a:xfrm>
            <a:off x="891561" y="4545125"/>
            <a:ext cx="61364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2138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1398814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14" name="Object 1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s Text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55600" indent="-355600">
              <a:spcBef>
                <a:spcPts val="1999"/>
              </a:spcBef>
              <a:buNone/>
              <a:tabLst>
                <a:tab pos="9485726" algn="r"/>
              </a:tabLst>
              <a:defRPr sz="1600" b="1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1pPr>
            <a:lvl2pPr marL="719877" indent="-359938">
              <a:spcBef>
                <a:spcPts val="600"/>
              </a:spcBef>
              <a:buNone/>
              <a:tabLst>
                <a:tab pos="9485726" algn="r"/>
              </a:tabLst>
              <a:defRPr sz="1400" b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2pPr>
            <a:lvl3pPr marL="1259783" indent="-539907">
              <a:spcBef>
                <a:spcPts val="0"/>
              </a:spcBef>
              <a:buNone/>
              <a:tabLst>
                <a:tab pos="9485726" algn="r"/>
              </a:tabLst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3pPr>
            <a:lvl4pPr marL="1255497" indent="-534896">
              <a:buNone/>
              <a:tabLst>
                <a:tab pos="8520223" algn="r"/>
              </a:tabLst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A.	Chapter Title                                                                                                                                                               xx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9929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8" name="Textplatzhalt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5925" y="1396419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tabLst>
                <a:tab pos="9059863" algn="r"/>
              </a:tabLst>
            </a:pPr>
            <a:r>
              <a:rPr lang="en-US" altLang="de-DE" b="1" noProof="1">
                <a:sym typeface="+mn-lt"/>
              </a:rPr>
              <a:t>Table of Contents                                                                                 Page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371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03738355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17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3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  <a:p>
            <a:pPr lvl="0"/>
            <a:endParaRPr lang="de-D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5196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kt 18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02032115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9" name="Objekt 18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hteck 17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Arial Narrow" panose="020B0606020202030204" pitchFamily="34" charset="0"/>
            </a:endParaRPr>
          </a:p>
        </p:txBody>
      </p:sp>
      <p:sp>
        <p:nvSpPr>
          <p:cNvPr id="24" name="Rechteck 1"/>
          <p:cNvSpPr/>
          <p:nvPr userDrawn="1"/>
        </p:nvSpPr>
        <p:spPr>
          <a:xfrm>
            <a:off x="4640965" y="152636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sp>
        <p:nvSpPr>
          <p:cNvPr id="51" name="Bildplatzhalter 19"/>
          <p:cNvSpPr>
            <a:spLocks noGrp="1"/>
          </p:cNvSpPr>
          <p:nvPr>
            <p:ph type="pic" sz="quarter" idx="14" hasCustomPrompt="1"/>
          </p:nvPr>
        </p:nvSpPr>
        <p:spPr>
          <a:xfrm>
            <a:off x="7364458" y="1190906"/>
            <a:ext cx="2541542" cy="5667094"/>
          </a:xfrm>
          <a:custGeom>
            <a:avLst/>
            <a:gdLst>
              <a:gd name="connsiteX0" fmla="*/ 0 w 1208088"/>
              <a:gd name="connsiteY0" fmla="*/ 0 h 2801938"/>
              <a:gd name="connsiteX1" fmla="*/ 1208088 w 1208088"/>
              <a:gd name="connsiteY1" fmla="*/ 0 h 2801938"/>
              <a:gd name="connsiteX2" fmla="*/ 1208088 w 1208088"/>
              <a:gd name="connsiteY2" fmla="*/ 2801938 h 2801938"/>
              <a:gd name="connsiteX3" fmla="*/ 0 w 1208088"/>
              <a:gd name="connsiteY3" fmla="*/ 2801938 h 2801938"/>
              <a:gd name="connsiteX4" fmla="*/ 0 w 1208088"/>
              <a:gd name="connsiteY4" fmla="*/ 0 h 2801938"/>
              <a:gd name="connsiteX0" fmla="*/ 0 w 1208088"/>
              <a:gd name="connsiteY0" fmla="*/ 2751589 h 5553527"/>
              <a:gd name="connsiteX1" fmla="*/ 1191310 w 1208088"/>
              <a:gd name="connsiteY1" fmla="*/ 0 h 5553527"/>
              <a:gd name="connsiteX2" fmla="*/ 1208088 w 1208088"/>
              <a:gd name="connsiteY2" fmla="*/ 5553527 h 5553527"/>
              <a:gd name="connsiteX3" fmla="*/ 0 w 1208088"/>
              <a:gd name="connsiteY3" fmla="*/ 5553527 h 5553527"/>
              <a:gd name="connsiteX4" fmla="*/ 0 w 1208088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1300293 w 2508381"/>
              <a:gd name="connsiteY4" fmla="*/ 2751589 h 5553527"/>
              <a:gd name="connsiteX0" fmla="*/ 1300293 w 2508381"/>
              <a:gd name="connsiteY0" fmla="*/ 2751589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5" fmla="*/ 1300293 w 2508381"/>
              <a:gd name="connsiteY5" fmla="*/ 2751589 h 5553527"/>
              <a:gd name="connsiteX0" fmla="*/ 855881 w 2508381"/>
              <a:gd name="connsiteY0" fmla="*/ 2642620 h 5553527"/>
              <a:gd name="connsiteX1" fmla="*/ 2491603 w 2508381"/>
              <a:gd name="connsiteY1" fmla="*/ 0 h 5553527"/>
              <a:gd name="connsiteX2" fmla="*/ 2508381 w 2508381"/>
              <a:gd name="connsiteY2" fmla="*/ 5553527 h 5553527"/>
              <a:gd name="connsiteX3" fmla="*/ 0 w 2508381"/>
              <a:gd name="connsiteY3" fmla="*/ 5528360 h 5553527"/>
              <a:gd name="connsiteX4" fmla="*/ 855881 w 2508381"/>
              <a:gd name="connsiteY4" fmla="*/ 2642620 h 5553527"/>
              <a:gd name="connsiteX0" fmla="*/ 917304 w 2569804"/>
              <a:gd name="connsiteY0" fmla="*/ 2711454 h 5622361"/>
              <a:gd name="connsiteX1" fmla="*/ 2553026 w 2569804"/>
              <a:gd name="connsiteY1" fmla="*/ 68834 h 5622361"/>
              <a:gd name="connsiteX2" fmla="*/ 2569804 w 2569804"/>
              <a:gd name="connsiteY2" fmla="*/ 5622361 h 5622361"/>
              <a:gd name="connsiteX3" fmla="*/ 61423 w 2569804"/>
              <a:gd name="connsiteY3" fmla="*/ 5597194 h 5622361"/>
              <a:gd name="connsiteX4" fmla="*/ 917304 w 2569804"/>
              <a:gd name="connsiteY4" fmla="*/ 2711454 h 5622361"/>
              <a:gd name="connsiteX0" fmla="*/ 1004165 w 2564386"/>
              <a:gd name="connsiteY0" fmla="*/ 2686959 h 5623033"/>
              <a:gd name="connsiteX1" fmla="*/ 2547608 w 2564386"/>
              <a:gd name="connsiteY1" fmla="*/ 69506 h 5623033"/>
              <a:gd name="connsiteX2" fmla="*/ 2564386 w 2564386"/>
              <a:gd name="connsiteY2" fmla="*/ 5623033 h 5623033"/>
              <a:gd name="connsiteX3" fmla="*/ 56005 w 2564386"/>
              <a:gd name="connsiteY3" fmla="*/ 5597866 h 5623033"/>
              <a:gd name="connsiteX4" fmla="*/ 1004165 w 2564386"/>
              <a:gd name="connsiteY4" fmla="*/ 2686959 h 5623033"/>
              <a:gd name="connsiteX0" fmla="*/ 1109076 w 2669297"/>
              <a:gd name="connsiteY0" fmla="*/ 2716783 h 5652857"/>
              <a:gd name="connsiteX1" fmla="*/ 2652519 w 2669297"/>
              <a:gd name="connsiteY1" fmla="*/ 99330 h 5652857"/>
              <a:gd name="connsiteX2" fmla="*/ 2669297 w 2669297"/>
              <a:gd name="connsiteY2" fmla="*/ 5652857 h 5652857"/>
              <a:gd name="connsiteX3" fmla="*/ 160916 w 2669297"/>
              <a:gd name="connsiteY3" fmla="*/ 5627690 h 5652857"/>
              <a:gd name="connsiteX4" fmla="*/ 1109076 w 2669297"/>
              <a:gd name="connsiteY4" fmla="*/ 2716783 h 5652857"/>
              <a:gd name="connsiteX0" fmla="*/ 1109076 w 2669297"/>
              <a:gd name="connsiteY0" fmla="*/ 2617453 h 5553527"/>
              <a:gd name="connsiteX1" fmla="*/ 2652519 w 2669297"/>
              <a:gd name="connsiteY1" fmla="*/ 0 h 5553527"/>
              <a:gd name="connsiteX2" fmla="*/ 2669297 w 2669297"/>
              <a:gd name="connsiteY2" fmla="*/ 5553527 h 5553527"/>
              <a:gd name="connsiteX3" fmla="*/ 160916 w 2669297"/>
              <a:gd name="connsiteY3" fmla="*/ 5528360 h 5553527"/>
              <a:gd name="connsiteX4" fmla="*/ 1109076 w 2669297"/>
              <a:gd name="connsiteY4" fmla="*/ 2617453 h 5553527"/>
              <a:gd name="connsiteX0" fmla="*/ 1023679 w 2583900"/>
              <a:gd name="connsiteY0" fmla="*/ 2617453 h 5553527"/>
              <a:gd name="connsiteX1" fmla="*/ 2567122 w 2583900"/>
              <a:gd name="connsiteY1" fmla="*/ 0 h 5553527"/>
              <a:gd name="connsiteX2" fmla="*/ 2583900 w 2583900"/>
              <a:gd name="connsiteY2" fmla="*/ 5553527 h 5553527"/>
              <a:gd name="connsiteX3" fmla="*/ 75519 w 2583900"/>
              <a:gd name="connsiteY3" fmla="*/ 5528360 h 5553527"/>
              <a:gd name="connsiteX4" fmla="*/ 1023679 w 2583900"/>
              <a:gd name="connsiteY4" fmla="*/ 2617453 h 5553527"/>
              <a:gd name="connsiteX0" fmla="*/ 985794 w 2587960"/>
              <a:gd name="connsiteY0" fmla="*/ 2625842 h 5553527"/>
              <a:gd name="connsiteX1" fmla="*/ 2571182 w 2587960"/>
              <a:gd name="connsiteY1" fmla="*/ 0 h 5553527"/>
              <a:gd name="connsiteX2" fmla="*/ 2587960 w 2587960"/>
              <a:gd name="connsiteY2" fmla="*/ 5553527 h 5553527"/>
              <a:gd name="connsiteX3" fmla="*/ 79579 w 2587960"/>
              <a:gd name="connsiteY3" fmla="*/ 5528360 h 5553527"/>
              <a:gd name="connsiteX4" fmla="*/ 985794 w 2587960"/>
              <a:gd name="connsiteY4" fmla="*/ 2625842 h 5553527"/>
              <a:gd name="connsiteX0" fmla="*/ 927294 w 2529460"/>
              <a:gd name="connsiteY0" fmla="*/ 2625842 h 5553527"/>
              <a:gd name="connsiteX1" fmla="*/ 2512682 w 2529460"/>
              <a:gd name="connsiteY1" fmla="*/ 0 h 5553527"/>
              <a:gd name="connsiteX2" fmla="*/ 2529460 w 2529460"/>
              <a:gd name="connsiteY2" fmla="*/ 5553527 h 5553527"/>
              <a:gd name="connsiteX3" fmla="*/ 21079 w 2529460"/>
              <a:gd name="connsiteY3" fmla="*/ 5528360 h 5553527"/>
              <a:gd name="connsiteX4" fmla="*/ 927294 w 2529460"/>
              <a:gd name="connsiteY4" fmla="*/ 2625842 h 5553527"/>
              <a:gd name="connsiteX0" fmla="*/ 918992 w 2521981"/>
              <a:gd name="connsiteY0" fmla="*/ 2625842 h 5553527"/>
              <a:gd name="connsiteX1" fmla="*/ 2520255 w 2521981"/>
              <a:gd name="connsiteY1" fmla="*/ 0 h 5553527"/>
              <a:gd name="connsiteX2" fmla="*/ 2521158 w 2521981"/>
              <a:gd name="connsiteY2" fmla="*/ 5553527 h 5553527"/>
              <a:gd name="connsiteX3" fmla="*/ 12777 w 2521981"/>
              <a:gd name="connsiteY3" fmla="*/ 5528360 h 5553527"/>
              <a:gd name="connsiteX4" fmla="*/ 918992 w 2521981"/>
              <a:gd name="connsiteY4" fmla="*/ 2625842 h 5553527"/>
              <a:gd name="connsiteX0" fmla="*/ 918992 w 2523539"/>
              <a:gd name="connsiteY0" fmla="*/ 2625842 h 5528360"/>
              <a:gd name="connsiteX1" fmla="*/ 2520255 w 2523539"/>
              <a:gd name="connsiteY1" fmla="*/ 0 h 5528360"/>
              <a:gd name="connsiteX2" fmla="*/ 2523539 w 2523539"/>
              <a:gd name="connsiteY2" fmla="*/ 5486852 h 5528360"/>
              <a:gd name="connsiteX3" fmla="*/ 12777 w 2523539"/>
              <a:gd name="connsiteY3" fmla="*/ 5528360 h 5528360"/>
              <a:gd name="connsiteX4" fmla="*/ 918992 w 2523539"/>
              <a:gd name="connsiteY4" fmla="*/ 2625842 h 5528360"/>
              <a:gd name="connsiteX0" fmla="*/ 918992 w 2523539"/>
              <a:gd name="connsiteY0" fmla="*/ 2625842 h 5486852"/>
              <a:gd name="connsiteX1" fmla="*/ 2520255 w 2523539"/>
              <a:gd name="connsiteY1" fmla="*/ 0 h 5486852"/>
              <a:gd name="connsiteX2" fmla="*/ 2523539 w 2523539"/>
              <a:gd name="connsiteY2" fmla="*/ 5486852 h 5486852"/>
              <a:gd name="connsiteX3" fmla="*/ 12777 w 2523539"/>
              <a:gd name="connsiteY3" fmla="*/ 5485497 h 5486852"/>
              <a:gd name="connsiteX4" fmla="*/ 918992 w 2523539"/>
              <a:gd name="connsiteY4" fmla="*/ 2625842 h 5486852"/>
              <a:gd name="connsiteX0" fmla="*/ 918992 w 2523539"/>
              <a:gd name="connsiteY0" fmla="*/ 2806084 h 5667094"/>
              <a:gd name="connsiteX1" fmla="*/ 2520255 w 2523539"/>
              <a:gd name="connsiteY1" fmla="*/ 0 h 5667094"/>
              <a:gd name="connsiteX2" fmla="*/ 2523539 w 2523539"/>
              <a:gd name="connsiteY2" fmla="*/ 5667094 h 5667094"/>
              <a:gd name="connsiteX3" fmla="*/ 12777 w 2523539"/>
              <a:gd name="connsiteY3" fmla="*/ 5665739 h 5667094"/>
              <a:gd name="connsiteX4" fmla="*/ 918992 w 2523539"/>
              <a:gd name="connsiteY4" fmla="*/ 2806084 h 5667094"/>
              <a:gd name="connsiteX0" fmla="*/ 949305 w 2553852"/>
              <a:gd name="connsiteY0" fmla="*/ 2806084 h 5667094"/>
              <a:gd name="connsiteX1" fmla="*/ 2550568 w 2553852"/>
              <a:gd name="connsiteY1" fmla="*/ 0 h 5667094"/>
              <a:gd name="connsiteX2" fmla="*/ 2553852 w 2553852"/>
              <a:gd name="connsiteY2" fmla="*/ 5667094 h 5667094"/>
              <a:gd name="connsiteX3" fmla="*/ 12317 w 2553852"/>
              <a:gd name="connsiteY3" fmla="*/ 5665739 h 5667094"/>
              <a:gd name="connsiteX4" fmla="*/ 949305 w 2553852"/>
              <a:gd name="connsiteY4" fmla="*/ 2806084 h 5667094"/>
              <a:gd name="connsiteX0" fmla="*/ 937042 w 2541589"/>
              <a:gd name="connsiteY0" fmla="*/ 2806084 h 6022612"/>
              <a:gd name="connsiteX1" fmla="*/ 2538305 w 2541589"/>
              <a:gd name="connsiteY1" fmla="*/ 0 h 6022612"/>
              <a:gd name="connsiteX2" fmla="*/ 2541589 w 2541589"/>
              <a:gd name="connsiteY2" fmla="*/ 5667094 h 6022612"/>
              <a:gd name="connsiteX3" fmla="*/ 54 w 2541589"/>
              <a:gd name="connsiteY3" fmla="*/ 5665739 h 6022612"/>
              <a:gd name="connsiteX4" fmla="*/ 937042 w 2541589"/>
              <a:gd name="connsiteY4" fmla="*/ 2806084 h 6022612"/>
              <a:gd name="connsiteX0" fmla="*/ 937092 w 2541639"/>
              <a:gd name="connsiteY0" fmla="*/ 2806084 h 6325458"/>
              <a:gd name="connsiteX1" fmla="*/ 2538355 w 2541639"/>
              <a:gd name="connsiteY1" fmla="*/ 0 h 6325458"/>
              <a:gd name="connsiteX2" fmla="*/ 2541639 w 2541639"/>
              <a:gd name="connsiteY2" fmla="*/ 5667094 h 6325458"/>
              <a:gd name="connsiteX3" fmla="*/ 104 w 2541639"/>
              <a:gd name="connsiteY3" fmla="*/ 5665739 h 6325458"/>
              <a:gd name="connsiteX4" fmla="*/ 937092 w 2541639"/>
              <a:gd name="connsiteY4" fmla="*/ 2806084 h 6325458"/>
              <a:gd name="connsiteX0" fmla="*/ 1196048 w 2576392"/>
              <a:gd name="connsiteY0" fmla="*/ 2454391 h 5903967"/>
              <a:gd name="connsiteX1" fmla="*/ 2573108 w 2576392"/>
              <a:gd name="connsiteY1" fmla="*/ 0 h 5903967"/>
              <a:gd name="connsiteX2" fmla="*/ 2576392 w 2576392"/>
              <a:gd name="connsiteY2" fmla="*/ 5667094 h 5903967"/>
              <a:gd name="connsiteX3" fmla="*/ 34857 w 2576392"/>
              <a:gd name="connsiteY3" fmla="*/ 5665739 h 5903967"/>
              <a:gd name="connsiteX4" fmla="*/ 1196048 w 2576392"/>
              <a:gd name="connsiteY4" fmla="*/ 2454391 h 5903967"/>
              <a:gd name="connsiteX0" fmla="*/ 1204278 w 2584622"/>
              <a:gd name="connsiteY0" fmla="*/ 2454391 h 5903967"/>
              <a:gd name="connsiteX1" fmla="*/ 2581338 w 2584622"/>
              <a:gd name="connsiteY1" fmla="*/ 0 h 5903967"/>
              <a:gd name="connsiteX2" fmla="*/ 2584622 w 2584622"/>
              <a:gd name="connsiteY2" fmla="*/ 5667094 h 5903967"/>
              <a:gd name="connsiteX3" fmla="*/ 43087 w 2584622"/>
              <a:gd name="connsiteY3" fmla="*/ 5665739 h 5903967"/>
              <a:gd name="connsiteX4" fmla="*/ 1204278 w 2584622"/>
              <a:gd name="connsiteY4" fmla="*/ 2454391 h 5903967"/>
              <a:gd name="connsiteX0" fmla="*/ 1240770 w 2621114"/>
              <a:gd name="connsiteY0" fmla="*/ 2454391 h 5903967"/>
              <a:gd name="connsiteX1" fmla="*/ 2617830 w 2621114"/>
              <a:gd name="connsiteY1" fmla="*/ 0 h 5903967"/>
              <a:gd name="connsiteX2" fmla="*/ 2621114 w 2621114"/>
              <a:gd name="connsiteY2" fmla="*/ 5667094 h 5903967"/>
              <a:gd name="connsiteX3" fmla="*/ 79579 w 2621114"/>
              <a:gd name="connsiteY3" fmla="*/ 5665739 h 5903967"/>
              <a:gd name="connsiteX4" fmla="*/ 1240770 w 2621114"/>
              <a:gd name="connsiteY4" fmla="*/ 2454391 h 5903967"/>
              <a:gd name="connsiteX0" fmla="*/ 1161459 w 2541803"/>
              <a:gd name="connsiteY0" fmla="*/ 2454391 h 6099352"/>
              <a:gd name="connsiteX1" fmla="*/ 2538519 w 2541803"/>
              <a:gd name="connsiteY1" fmla="*/ 0 h 6099352"/>
              <a:gd name="connsiteX2" fmla="*/ 2541803 w 2541803"/>
              <a:gd name="connsiteY2" fmla="*/ 5667094 h 6099352"/>
              <a:gd name="connsiteX3" fmla="*/ 268 w 2541803"/>
              <a:gd name="connsiteY3" fmla="*/ 5665739 h 6099352"/>
              <a:gd name="connsiteX4" fmla="*/ 1161459 w 2541803"/>
              <a:gd name="connsiteY4" fmla="*/ 2454391 h 6099352"/>
              <a:gd name="connsiteX0" fmla="*/ 1226670 w 2624598"/>
              <a:gd name="connsiteY0" fmla="*/ 2458787 h 5903642"/>
              <a:gd name="connsiteX1" fmla="*/ 2621314 w 2624598"/>
              <a:gd name="connsiteY1" fmla="*/ 0 h 5903642"/>
              <a:gd name="connsiteX2" fmla="*/ 2624598 w 2624598"/>
              <a:gd name="connsiteY2" fmla="*/ 5667094 h 5903642"/>
              <a:gd name="connsiteX3" fmla="*/ 83063 w 2624598"/>
              <a:gd name="connsiteY3" fmla="*/ 5665739 h 5903642"/>
              <a:gd name="connsiteX4" fmla="*/ 1226670 w 2624598"/>
              <a:gd name="connsiteY4" fmla="*/ 2458787 h 5903642"/>
              <a:gd name="connsiteX0" fmla="*/ 1143614 w 2541542"/>
              <a:gd name="connsiteY0" fmla="*/ 2458787 h 5903642"/>
              <a:gd name="connsiteX1" fmla="*/ 2538258 w 2541542"/>
              <a:gd name="connsiteY1" fmla="*/ 0 h 5903642"/>
              <a:gd name="connsiteX2" fmla="*/ 2541542 w 2541542"/>
              <a:gd name="connsiteY2" fmla="*/ 5667094 h 5903642"/>
              <a:gd name="connsiteX3" fmla="*/ 7 w 2541542"/>
              <a:gd name="connsiteY3" fmla="*/ 5665739 h 5903642"/>
              <a:gd name="connsiteX4" fmla="*/ 1143614 w 2541542"/>
              <a:gd name="connsiteY4" fmla="*/ 2458787 h 5903642"/>
              <a:gd name="connsiteX0" fmla="*/ 1143614 w 2541542"/>
              <a:gd name="connsiteY0" fmla="*/ 2458787 h 5667094"/>
              <a:gd name="connsiteX1" fmla="*/ 2538258 w 2541542"/>
              <a:gd name="connsiteY1" fmla="*/ 0 h 5667094"/>
              <a:gd name="connsiteX2" fmla="*/ 2541542 w 2541542"/>
              <a:gd name="connsiteY2" fmla="*/ 5667094 h 5667094"/>
              <a:gd name="connsiteX3" fmla="*/ 7 w 2541542"/>
              <a:gd name="connsiteY3" fmla="*/ 5665739 h 5667094"/>
              <a:gd name="connsiteX4" fmla="*/ 1143614 w 2541542"/>
              <a:gd name="connsiteY4" fmla="*/ 2458787 h 566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542" h="5667094">
                <a:moveTo>
                  <a:pt x="1143614" y="2458787"/>
                </a:moveTo>
                <a:cubicBezTo>
                  <a:pt x="2300814" y="846282"/>
                  <a:pt x="2288008" y="529917"/>
                  <a:pt x="2538258" y="0"/>
                </a:cubicBezTo>
                <a:cubicBezTo>
                  <a:pt x="2543851" y="1851176"/>
                  <a:pt x="2535949" y="3815918"/>
                  <a:pt x="2541542" y="5667094"/>
                </a:cubicBezTo>
                <a:lnTo>
                  <a:pt x="7" y="5665739"/>
                </a:lnTo>
                <a:cubicBezTo>
                  <a:pt x="15" y="5021118"/>
                  <a:pt x="-13586" y="4071292"/>
                  <a:pt x="1143614" y="245878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Picture</a:t>
            </a:r>
          </a:p>
        </p:txBody>
      </p:sp>
      <p:cxnSp>
        <p:nvCxnSpPr>
          <p:cNvPr id="15" name="Gerade Verbindung 20"/>
          <p:cNvCxnSpPr/>
          <p:nvPr userDrawn="1"/>
        </p:nvCxnSpPr>
        <p:spPr>
          <a:xfrm flipH="1">
            <a:off x="0" y="6525344"/>
            <a:ext cx="7364458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403484"/>
            <a:ext cx="907415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Chapter TITLE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56692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PRESENTATION TITLE</a:t>
            </a:r>
            <a:endParaRPr lang="en-US"/>
          </a:p>
        </p:txBody>
      </p:sp>
      <p:sp>
        <p:nvSpPr>
          <p:cNvPr id="22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5" y="1989138"/>
            <a:ext cx="7188971" cy="44640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 sz="1600" b="0" cap="all" baseline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CONTENT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25" y="116632"/>
            <a:ext cx="1908783" cy="4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0588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17761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46405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37675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2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2"/>
          <p:cNvSpPr>
            <a:spLocks noGrp="1"/>
          </p:cNvSpPr>
          <p:nvPr>
            <p:ph sz="quarter" idx="22" hasCustomPrompt="1"/>
          </p:nvPr>
        </p:nvSpPr>
        <p:spPr>
          <a:xfrm>
            <a:off x="5061012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6520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3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2"/>
          <p:cNvSpPr>
            <a:spLocks noGrp="1"/>
          </p:cNvSpPr>
          <p:nvPr>
            <p:ph sz="quarter" idx="24" hasCustomPrompt="1"/>
          </p:nvPr>
        </p:nvSpPr>
        <p:spPr>
          <a:xfrm>
            <a:off x="424297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28" hasCustomPrompt="1"/>
          </p:nvPr>
        </p:nvSpPr>
        <p:spPr>
          <a:xfrm>
            <a:off x="6608959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12"/>
          <p:cNvSpPr>
            <a:spLocks noGrp="1"/>
          </p:cNvSpPr>
          <p:nvPr>
            <p:ph sz="quarter" idx="29" hasCustomPrompt="1"/>
          </p:nvPr>
        </p:nvSpPr>
        <p:spPr>
          <a:xfrm>
            <a:off x="3516628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2134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031308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25" hasCustomPrompt="1"/>
          </p:nvPr>
        </p:nvSpPr>
        <p:spPr>
          <a:xfrm>
            <a:off x="415925" y="6093173"/>
            <a:ext cx="9074150" cy="35944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GB" sz="1000" kern="1200" dirty="0">
                <a:solidFill>
                  <a:schemeClr val="accent3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* Footnote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5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2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2"/>
          <p:cNvSpPr>
            <a:spLocks noGrp="1"/>
          </p:cNvSpPr>
          <p:nvPr>
            <p:ph sz="quarter" idx="22" hasCustomPrompt="1"/>
          </p:nvPr>
        </p:nvSpPr>
        <p:spPr>
          <a:xfrm>
            <a:off x="5061012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857"/>
            <a:ext cx="4428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703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6254182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15926" y="2553399"/>
            <a:ext cx="9074150" cy="864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Text.</a:t>
            </a:r>
          </a:p>
        </p:txBody>
      </p:sp>
      <p:cxnSp>
        <p:nvCxnSpPr>
          <p:cNvPr id="14" name="Gerader Verbinder 2"/>
          <p:cNvCxnSpPr/>
          <p:nvPr userDrawn="1"/>
        </p:nvCxnSpPr>
        <p:spPr>
          <a:xfrm>
            <a:off x="1965332" y="3441249"/>
            <a:ext cx="5976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6" y="3441249"/>
            <a:ext cx="9074150" cy="864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 sz="1800" b="0" cap="none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Additional text.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60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3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2"/>
          <p:cNvSpPr>
            <a:spLocks noGrp="1"/>
          </p:cNvSpPr>
          <p:nvPr>
            <p:ph sz="quarter" idx="24" hasCustomPrompt="1"/>
          </p:nvPr>
        </p:nvSpPr>
        <p:spPr>
          <a:xfrm>
            <a:off x="424297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28" hasCustomPrompt="1"/>
          </p:nvPr>
        </p:nvSpPr>
        <p:spPr>
          <a:xfrm>
            <a:off x="6608959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12"/>
          <p:cNvSpPr>
            <a:spLocks noGrp="1"/>
          </p:cNvSpPr>
          <p:nvPr>
            <p:ph sz="quarter" idx="29" hasCustomPrompt="1"/>
          </p:nvPr>
        </p:nvSpPr>
        <p:spPr>
          <a:xfrm>
            <a:off x="3516628" y="1989857"/>
            <a:ext cx="2880000" cy="4463331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26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12"/>
          <p:cNvSpPr>
            <a:spLocks noGrp="1"/>
          </p:cNvSpPr>
          <p:nvPr>
            <p:ph sz="quarter" idx="23" hasCustomPrompt="1"/>
          </p:nvPr>
        </p:nvSpPr>
        <p:spPr>
          <a:xfrm>
            <a:off x="415925" y="1989138"/>
            <a:ext cx="9074150" cy="4031308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 lang="en-GB" sz="1400" kern="1200" dirty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25" hasCustomPrompt="1"/>
          </p:nvPr>
        </p:nvSpPr>
        <p:spPr>
          <a:xfrm>
            <a:off x="415925" y="6093173"/>
            <a:ext cx="9074150" cy="35944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GB" sz="1000" kern="1200" dirty="0">
                <a:solidFill>
                  <a:schemeClr val="accent3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355600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5413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719138" indent="-177800"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896938" indent="-177800"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* Footnote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DD/MM/YYYY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15925" y="665251"/>
            <a:ext cx="9074150" cy="2881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1600" b="0" cap="all" baseline="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Chapter TITLE</a:t>
            </a: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5925" y="1034574"/>
            <a:ext cx="9061450" cy="73866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Headline</a:t>
            </a:r>
            <a:br>
              <a:rPr lang="de-DE"/>
            </a:br>
            <a:r>
              <a:rPr lang="de-DE" err="1"/>
              <a:t>Headline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ags" Target="../tags/tag15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ags" Target="../tags/tag14.xml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oleObject" Target="../embeddings/oleObject1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ags" Target="../tags/tag3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ags" Target="../tags/tag37.xml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2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oleObject" Target="../embeddings/oleObject34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oleObject" Target="../embeddings/oleObject56.bin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ags" Target="../tags/tag60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oleObject" Target="../embeddings/oleObject67.bin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ags" Target="../tags/tag7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oleObject" Target="../embeddings/oleObject78.bin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ags" Target="../tags/tag84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oleObject" Target="../embeddings/oleObject89.bin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ags" Target="../tags/tag9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1745196951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60" imgH="360" progId="TCLayout.ActiveDocument.1">
                  <p:embed/>
                </p:oleObj>
              </mc:Choice>
              <mc:Fallback>
                <p:oleObj name="think-cell Slide" r:id="rId13" imgW="360" imgH="360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umsplatzhalter 22"/>
          <p:cNvSpPr>
            <a:spLocks noGrp="1"/>
          </p:cNvSpPr>
          <p:nvPr>
            <p:ph type="dt" sz="half" idx="2"/>
          </p:nvPr>
        </p:nvSpPr>
        <p:spPr>
          <a:xfrm>
            <a:off x="7839334" y="6525344"/>
            <a:ext cx="1638041" cy="324036"/>
          </a:xfrm>
          <a:prstGeom prst="rect">
            <a:avLst/>
          </a:prstGeom>
        </p:spPr>
        <p:txBody>
          <a:bodyPr lIns="0" rIns="0" anchor="ctr" anchorCtr="0"/>
          <a:lstStyle>
            <a:lvl1pPr algn="r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DD/MM/YYYY</a:t>
            </a:r>
          </a:p>
        </p:txBody>
      </p:sp>
      <p:sp>
        <p:nvSpPr>
          <p:cNvPr id="4" name="Fußzeilenplatzhalter 23"/>
          <p:cNvSpPr>
            <a:spLocks noGrp="1"/>
          </p:cNvSpPr>
          <p:nvPr>
            <p:ph type="ftr" sz="quarter" idx="3"/>
          </p:nvPr>
        </p:nvSpPr>
        <p:spPr>
          <a:xfrm>
            <a:off x="884238" y="6525344"/>
            <a:ext cx="6955096" cy="324036"/>
          </a:xfrm>
          <a:prstGeom prst="rect">
            <a:avLst/>
          </a:prstGeom>
        </p:spPr>
        <p:txBody>
          <a:bodyPr lIns="0" rIns="0" anchor="ctr" anchorCtr="0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2" name="Rechteck 1"/>
          <p:cNvSpPr/>
          <p:nvPr userDrawn="1"/>
        </p:nvSpPr>
        <p:spPr>
          <a:xfrm>
            <a:off x="4640965" y="160233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pic>
        <p:nvPicPr>
          <p:cNvPr id="9" name="Picture 30"/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104" y="116632"/>
            <a:ext cx="1894468" cy="443711"/>
          </a:xfrm>
          <a:prstGeom prst="rect">
            <a:avLst/>
          </a:prstGeom>
        </p:spPr>
      </p:pic>
      <p:cxnSp>
        <p:nvCxnSpPr>
          <p:cNvPr id="10" name="Gerade Verbindung 20"/>
          <p:cNvCxnSpPr/>
          <p:nvPr userDrawn="1"/>
        </p:nvCxnSpPr>
        <p:spPr>
          <a:xfrm flipH="1">
            <a:off x="0" y="6525344"/>
            <a:ext cx="9906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415925" y="6520108"/>
            <a:ext cx="468313" cy="32927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</a:defRPr>
            </a:lvl1pPr>
          </a:lstStyle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85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62" r:id="rId7"/>
    <p:sldLayoutId id="2147483663" r:id="rId8"/>
    <p:sldLayoutId id="2147483664" r:id="rId9"/>
    <p:sldLayoutId id="2147483658" r:id="rId10"/>
  </p:sldLayoutIdLst>
  <p:hf hdr="0"/>
  <p:txStyles>
    <p:titleStyle>
      <a:lvl1pPr algn="ctr" defTabSz="9143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79" indent="-342879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05" indent="-28573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31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05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77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5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7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3" pos="5978" userDrawn="1">
          <p15:clr>
            <a:srgbClr val="F26B43"/>
          </p15:clr>
        </p15:guide>
        <p15:guide id="4" orient="horz" pos="4110" userDrawn="1">
          <p15:clr>
            <a:srgbClr val="F26B43"/>
          </p15:clr>
        </p15:guide>
        <p15:guide id="5" pos="3120" userDrawn="1">
          <p15:clr>
            <a:srgbClr val="F26B43"/>
          </p15:clr>
        </p15:guide>
        <p15:guide id="6" orient="horz" pos="414" userDrawn="1">
          <p15:clr>
            <a:srgbClr val="F26B43"/>
          </p15:clr>
        </p15:guide>
        <p15:guide id="7" orient="horz" pos="1253" userDrawn="1">
          <p15:clr>
            <a:srgbClr val="F26B43"/>
          </p15:clr>
        </p15:guide>
        <p15:guide id="8" orient="horz" pos="1117" userDrawn="1">
          <p15:clr>
            <a:srgbClr val="F26B43"/>
          </p15:clr>
        </p15:guide>
        <p15:guide id="9" pos="262" userDrawn="1">
          <p15:clr>
            <a:srgbClr val="F26B43"/>
          </p15:clr>
        </p15:guide>
        <p15:guide id="10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39707551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60" imgH="360" progId="TCLayout.ActiveDocument.1">
                  <p:embed/>
                </p:oleObj>
              </mc:Choice>
              <mc:Fallback>
                <p:oleObj name="think-cell Slide" r:id="rId14" imgW="360" imgH="360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umsplatzhalter 22"/>
          <p:cNvSpPr>
            <a:spLocks noGrp="1"/>
          </p:cNvSpPr>
          <p:nvPr>
            <p:ph type="dt" sz="half" idx="2"/>
          </p:nvPr>
        </p:nvSpPr>
        <p:spPr>
          <a:xfrm>
            <a:off x="7839334" y="6525344"/>
            <a:ext cx="1638041" cy="324036"/>
          </a:xfrm>
          <a:prstGeom prst="rect">
            <a:avLst/>
          </a:prstGeom>
        </p:spPr>
        <p:txBody>
          <a:bodyPr lIns="0" rIns="0" anchor="ctr" anchorCtr="0"/>
          <a:lstStyle>
            <a:lvl1pPr algn="r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DD/MM/YYYY</a:t>
            </a:r>
          </a:p>
        </p:txBody>
      </p:sp>
      <p:sp>
        <p:nvSpPr>
          <p:cNvPr id="4" name="Fußzeilenplatzhalter 23"/>
          <p:cNvSpPr>
            <a:spLocks noGrp="1"/>
          </p:cNvSpPr>
          <p:nvPr>
            <p:ph type="ftr" sz="quarter" idx="3"/>
          </p:nvPr>
        </p:nvSpPr>
        <p:spPr>
          <a:xfrm>
            <a:off x="884238" y="6525344"/>
            <a:ext cx="6955096" cy="324036"/>
          </a:xfrm>
          <a:prstGeom prst="rect">
            <a:avLst/>
          </a:prstGeom>
        </p:spPr>
        <p:txBody>
          <a:bodyPr lIns="0" rIns="0" anchor="ctr" anchorCtr="0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2" name="Rechteck 1"/>
          <p:cNvSpPr/>
          <p:nvPr/>
        </p:nvSpPr>
        <p:spPr>
          <a:xfrm>
            <a:off x="4640965" y="160233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pic>
        <p:nvPicPr>
          <p:cNvPr id="9" name="Picture 30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104" y="116632"/>
            <a:ext cx="1894468" cy="443711"/>
          </a:xfrm>
          <a:prstGeom prst="rect">
            <a:avLst/>
          </a:prstGeom>
        </p:spPr>
      </p:pic>
      <p:cxnSp>
        <p:nvCxnSpPr>
          <p:cNvPr id="10" name="Gerade Verbindung 20"/>
          <p:cNvCxnSpPr/>
          <p:nvPr/>
        </p:nvCxnSpPr>
        <p:spPr>
          <a:xfrm flipH="1">
            <a:off x="0" y="6525344"/>
            <a:ext cx="9906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415925" y="6520108"/>
            <a:ext cx="468313" cy="32927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</a:defRPr>
            </a:lvl1pPr>
          </a:lstStyle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  <p:graphicFrame>
        <p:nvGraphicFramePr>
          <p:cNvPr id="12" name="Objekt 7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745196951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7" imgW="360" imgH="360" progId="TCLayout.ActiveDocument.1">
                  <p:embed/>
                </p:oleObj>
              </mc:Choice>
              <mc:Fallback>
                <p:oleObj name="think-cell Slide" r:id="rId17" imgW="360" imgH="360" progId="TCLayout.ActiveDocument.1">
                  <p:embed/>
                  <p:pic>
                    <p:nvPicPr>
                      <p:cNvPr id="12" name="Objekt 7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hteck 1"/>
          <p:cNvSpPr/>
          <p:nvPr userDrawn="1"/>
        </p:nvSpPr>
        <p:spPr>
          <a:xfrm>
            <a:off x="4640965" y="160233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pic>
        <p:nvPicPr>
          <p:cNvPr id="14" name="Picture 30"/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104" y="116632"/>
            <a:ext cx="1894468" cy="443711"/>
          </a:xfrm>
          <a:prstGeom prst="rect">
            <a:avLst/>
          </a:prstGeom>
        </p:spPr>
      </p:pic>
      <p:cxnSp>
        <p:nvCxnSpPr>
          <p:cNvPr id="15" name="Gerade Verbindung 20"/>
          <p:cNvCxnSpPr/>
          <p:nvPr userDrawn="1"/>
        </p:nvCxnSpPr>
        <p:spPr>
          <a:xfrm flipH="1">
            <a:off x="0" y="6525344"/>
            <a:ext cx="9906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32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</p:sldLayoutIdLst>
  <p:hf hdr="0"/>
  <p:txStyles>
    <p:titleStyle>
      <a:lvl1pPr algn="ctr" defTabSz="9143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79" indent="-342879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05" indent="-28573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31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05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77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5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7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5978" userDrawn="1">
          <p15:clr>
            <a:srgbClr val="F26B43"/>
          </p15:clr>
        </p15:guide>
        <p15:guide id="2" orient="horz" pos="4110" userDrawn="1">
          <p15:clr>
            <a:srgbClr val="F26B43"/>
          </p15:clr>
        </p15:guide>
        <p15:guide id="3" pos="3120" userDrawn="1">
          <p15:clr>
            <a:srgbClr val="F26B43"/>
          </p15:clr>
        </p15:guide>
        <p15:guide id="4" orient="horz" pos="414" userDrawn="1">
          <p15:clr>
            <a:srgbClr val="F26B43"/>
          </p15:clr>
        </p15:guide>
        <p15:guide id="5" orient="horz" pos="1253" userDrawn="1">
          <p15:clr>
            <a:srgbClr val="F26B43"/>
          </p15:clr>
        </p15:guide>
        <p15:guide id="6" orient="horz" pos="1117" userDrawn="1">
          <p15:clr>
            <a:srgbClr val="F26B43"/>
          </p15:clr>
        </p15:guide>
        <p15:guide id="7" pos="262" userDrawn="1">
          <p15:clr>
            <a:srgbClr val="F26B43"/>
          </p15:clr>
        </p15:guide>
        <p15:guide id="8" orient="horz" pos="40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60" imgH="360" progId="TCLayout.ActiveDocument.1">
                  <p:embed/>
                </p:oleObj>
              </mc:Choice>
              <mc:Fallback>
                <p:oleObj name="think-cell Slide" r:id="rId14" imgW="360" imgH="360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umsplatzhalter 22"/>
          <p:cNvSpPr>
            <a:spLocks noGrp="1"/>
          </p:cNvSpPr>
          <p:nvPr>
            <p:ph type="dt" sz="half" idx="2"/>
          </p:nvPr>
        </p:nvSpPr>
        <p:spPr>
          <a:xfrm>
            <a:off x="7839334" y="6525344"/>
            <a:ext cx="1638041" cy="324036"/>
          </a:xfrm>
          <a:prstGeom prst="rect">
            <a:avLst/>
          </a:prstGeom>
        </p:spPr>
        <p:txBody>
          <a:bodyPr lIns="0" rIns="0" anchor="ctr" anchorCtr="0"/>
          <a:lstStyle>
            <a:lvl1pPr algn="r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srgbClr val="A3ABB1"/>
                </a:solidFill>
              </a:rPr>
              <a:t>DD/MM/YYYY</a:t>
            </a:r>
          </a:p>
        </p:txBody>
      </p:sp>
      <p:sp>
        <p:nvSpPr>
          <p:cNvPr id="4" name="Fußzeilenplatzhalter 23"/>
          <p:cNvSpPr>
            <a:spLocks noGrp="1"/>
          </p:cNvSpPr>
          <p:nvPr>
            <p:ph type="ftr" sz="quarter" idx="3"/>
          </p:nvPr>
        </p:nvSpPr>
        <p:spPr>
          <a:xfrm>
            <a:off x="884238" y="6525344"/>
            <a:ext cx="6955096" cy="324036"/>
          </a:xfrm>
          <a:prstGeom prst="rect">
            <a:avLst/>
          </a:prstGeom>
        </p:spPr>
        <p:txBody>
          <a:bodyPr lIns="0" rIns="0" anchor="ctr" anchorCtr="0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GB">
                <a:solidFill>
                  <a:srgbClr val="A3ABB1"/>
                </a:solidFill>
              </a:rPr>
              <a:t>Presentation Title – Presenter Name</a:t>
            </a:r>
            <a:endParaRPr lang="en-US">
              <a:solidFill>
                <a:srgbClr val="A3ABB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640965" y="160233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/>
            <a:r>
              <a:rPr lang="en-US" sz="1000" cap="all">
                <a:solidFill>
                  <a:srgbClr val="A3AB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/>
            <a:r>
              <a:rPr lang="en-US" sz="1000" cap="all">
                <a:solidFill>
                  <a:srgbClr val="A3AB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pic>
        <p:nvPicPr>
          <p:cNvPr id="9" name="Picture 30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104" y="116632"/>
            <a:ext cx="1894468" cy="443711"/>
          </a:xfrm>
          <a:prstGeom prst="rect">
            <a:avLst/>
          </a:prstGeom>
        </p:spPr>
      </p:pic>
      <p:cxnSp>
        <p:nvCxnSpPr>
          <p:cNvPr id="10" name="Gerade Verbindung 20"/>
          <p:cNvCxnSpPr/>
          <p:nvPr/>
        </p:nvCxnSpPr>
        <p:spPr>
          <a:xfrm flipH="1">
            <a:off x="0" y="6525344"/>
            <a:ext cx="9906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415925" y="6520108"/>
            <a:ext cx="468313" cy="32927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</a:defRPr>
            </a:lvl1pPr>
          </a:lstStyle>
          <a:p>
            <a:fld id="{71603DBA-68A2-44D7-9CF5-5D2921E01548}" type="slidenum">
              <a:rPr lang="en-GB" smtClean="0">
                <a:solidFill>
                  <a:srgbClr val="A3ABB1"/>
                </a:solidFill>
              </a:rPr>
              <a:pPr/>
              <a:t>‹#›</a:t>
            </a:fld>
            <a:endParaRPr lang="en-GB">
              <a:solidFill>
                <a:srgbClr val="A3ABB1"/>
              </a:solidFill>
            </a:endParaRPr>
          </a:p>
        </p:txBody>
      </p:sp>
      <p:graphicFrame>
        <p:nvGraphicFramePr>
          <p:cNvPr id="12" name="Objekt 7" hidden="1"/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7" imgW="360" imgH="360" progId="TCLayout.ActiveDocument.1">
                  <p:embed/>
                </p:oleObj>
              </mc:Choice>
              <mc:Fallback>
                <p:oleObj name="think-cell Slide" r:id="rId17" imgW="360" imgH="360" progId="TCLayout.ActiveDocument.1">
                  <p:embed/>
                  <p:pic>
                    <p:nvPicPr>
                      <p:cNvPr id="12" name="Objekt 7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hteck 1"/>
          <p:cNvSpPr/>
          <p:nvPr userDrawn="1"/>
        </p:nvSpPr>
        <p:spPr>
          <a:xfrm>
            <a:off x="4640965" y="160233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/>
            <a:r>
              <a:rPr lang="en-US" sz="1000" cap="all">
                <a:solidFill>
                  <a:srgbClr val="A3AB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/>
            <a:r>
              <a:rPr lang="en-US" sz="1000" cap="all">
                <a:solidFill>
                  <a:srgbClr val="A3AB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pic>
        <p:nvPicPr>
          <p:cNvPr id="14" name="Picture 30"/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104" y="116632"/>
            <a:ext cx="1894468" cy="443711"/>
          </a:xfrm>
          <a:prstGeom prst="rect">
            <a:avLst/>
          </a:prstGeom>
        </p:spPr>
      </p:pic>
      <p:cxnSp>
        <p:nvCxnSpPr>
          <p:cNvPr id="15" name="Gerade Verbindung 20"/>
          <p:cNvCxnSpPr/>
          <p:nvPr userDrawn="1"/>
        </p:nvCxnSpPr>
        <p:spPr>
          <a:xfrm flipH="1">
            <a:off x="0" y="6525344"/>
            <a:ext cx="9906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30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</p:sldLayoutIdLst>
  <p:hf hdr="0"/>
  <p:txStyles>
    <p:titleStyle>
      <a:lvl1pPr algn="ctr" defTabSz="9143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79" indent="-342879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05" indent="-28573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31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05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77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5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7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5978">
          <p15:clr>
            <a:srgbClr val="F26B43"/>
          </p15:clr>
        </p15:guide>
        <p15:guide id="3" orient="horz" pos="4110">
          <p15:clr>
            <a:srgbClr val="F26B43"/>
          </p15:clr>
        </p15:guide>
        <p15:guide id="4" pos="3120">
          <p15:clr>
            <a:srgbClr val="F26B43"/>
          </p15:clr>
        </p15:guide>
        <p15:guide id="5" orient="horz" pos="414">
          <p15:clr>
            <a:srgbClr val="F26B43"/>
          </p15:clr>
        </p15:guide>
        <p15:guide id="6" orient="horz" pos="1253">
          <p15:clr>
            <a:srgbClr val="F26B43"/>
          </p15:clr>
        </p15:guide>
        <p15:guide id="7" orient="horz" pos="1117">
          <p15:clr>
            <a:srgbClr val="F26B43"/>
          </p15:clr>
        </p15:guide>
        <p15:guide id="8" pos="262">
          <p15:clr>
            <a:srgbClr val="F26B43"/>
          </p15:clr>
        </p15:guide>
        <p15:guide id="9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008560885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60" imgH="360" progId="TCLayout.ActiveDocument.1">
                  <p:embed/>
                </p:oleObj>
              </mc:Choice>
              <mc:Fallback>
                <p:oleObj name="think-cell Slide" r:id="rId13" imgW="360" imgH="360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umsplatzhalter 22"/>
          <p:cNvSpPr>
            <a:spLocks noGrp="1"/>
          </p:cNvSpPr>
          <p:nvPr>
            <p:ph type="dt" sz="half" idx="2"/>
          </p:nvPr>
        </p:nvSpPr>
        <p:spPr>
          <a:xfrm>
            <a:off x="7839334" y="6525344"/>
            <a:ext cx="1638041" cy="324036"/>
          </a:xfrm>
          <a:prstGeom prst="rect">
            <a:avLst/>
          </a:prstGeom>
        </p:spPr>
        <p:txBody>
          <a:bodyPr lIns="0" rIns="0" anchor="ctr" anchorCtr="0"/>
          <a:lstStyle>
            <a:lvl1pPr algn="r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DD/MM/YYYY</a:t>
            </a:r>
          </a:p>
        </p:txBody>
      </p:sp>
      <p:sp>
        <p:nvSpPr>
          <p:cNvPr id="4" name="Fußzeilenplatzhalter 23"/>
          <p:cNvSpPr>
            <a:spLocks noGrp="1"/>
          </p:cNvSpPr>
          <p:nvPr>
            <p:ph type="ftr" sz="quarter" idx="3"/>
          </p:nvPr>
        </p:nvSpPr>
        <p:spPr>
          <a:xfrm>
            <a:off x="884238" y="6525344"/>
            <a:ext cx="6955096" cy="324036"/>
          </a:xfrm>
          <a:prstGeom prst="rect">
            <a:avLst/>
          </a:prstGeom>
        </p:spPr>
        <p:txBody>
          <a:bodyPr lIns="0" rIns="0" anchor="ctr" anchorCtr="0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2" name="Rechteck 1"/>
          <p:cNvSpPr/>
          <p:nvPr userDrawn="1"/>
        </p:nvSpPr>
        <p:spPr>
          <a:xfrm>
            <a:off x="4640965" y="160233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pic>
        <p:nvPicPr>
          <p:cNvPr id="9" name="Picture 3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04" y="116632"/>
            <a:ext cx="1894468" cy="443711"/>
          </a:xfrm>
          <a:prstGeom prst="rect">
            <a:avLst/>
          </a:prstGeom>
        </p:spPr>
      </p:pic>
      <p:cxnSp>
        <p:nvCxnSpPr>
          <p:cNvPr id="10" name="Gerade Verbindung 20"/>
          <p:cNvCxnSpPr/>
          <p:nvPr userDrawn="1"/>
        </p:nvCxnSpPr>
        <p:spPr>
          <a:xfrm flipH="1">
            <a:off x="0" y="6525344"/>
            <a:ext cx="9906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415925" y="6520108"/>
            <a:ext cx="468313" cy="32927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</a:defRPr>
            </a:lvl1pPr>
          </a:lstStyle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69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</p:sldLayoutIdLst>
  <p:hf hdr="0"/>
  <p:txStyles>
    <p:titleStyle>
      <a:lvl1pPr algn="ctr" defTabSz="9143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79" indent="-342879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05" indent="-28573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31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05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77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5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7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pos="5978">
          <p15:clr>
            <a:srgbClr val="F26B43"/>
          </p15:clr>
        </p15:guide>
        <p15:guide id="4" orient="horz" pos="4110">
          <p15:clr>
            <a:srgbClr val="F26B43"/>
          </p15:clr>
        </p15:guide>
        <p15:guide id="5" pos="3120">
          <p15:clr>
            <a:srgbClr val="F26B43"/>
          </p15:clr>
        </p15:guide>
        <p15:guide id="6" orient="horz" pos="414">
          <p15:clr>
            <a:srgbClr val="F26B43"/>
          </p15:clr>
        </p15:guide>
        <p15:guide id="7" orient="horz" pos="1253">
          <p15:clr>
            <a:srgbClr val="F26B43"/>
          </p15:clr>
        </p15:guide>
        <p15:guide id="8" orient="horz" pos="1117">
          <p15:clr>
            <a:srgbClr val="F26B43"/>
          </p15:clr>
        </p15:guide>
        <p15:guide id="9" pos="262">
          <p15:clr>
            <a:srgbClr val="F26B43"/>
          </p15:clr>
        </p15:guide>
        <p15:guide id="10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229340341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60" imgH="360" progId="TCLayout.ActiveDocument.1">
                  <p:embed/>
                </p:oleObj>
              </mc:Choice>
              <mc:Fallback>
                <p:oleObj name="think-cell Slide" r:id="rId13" imgW="360" imgH="360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umsplatzhalter 22"/>
          <p:cNvSpPr>
            <a:spLocks noGrp="1"/>
          </p:cNvSpPr>
          <p:nvPr>
            <p:ph type="dt" sz="half" idx="2"/>
          </p:nvPr>
        </p:nvSpPr>
        <p:spPr>
          <a:xfrm>
            <a:off x="7839334" y="6525344"/>
            <a:ext cx="1638041" cy="324036"/>
          </a:xfrm>
          <a:prstGeom prst="rect">
            <a:avLst/>
          </a:prstGeom>
        </p:spPr>
        <p:txBody>
          <a:bodyPr lIns="0" rIns="0" anchor="ctr" anchorCtr="0"/>
          <a:lstStyle>
            <a:lvl1pPr algn="r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DD/MM/YYYY</a:t>
            </a:r>
          </a:p>
        </p:txBody>
      </p:sp>
      <p:sp>
        <p:nvSpPr>
          <p:cNvPr id="4" name="Fußzeilenplatzhalter 23"/>
          <p:cNvSpPr>
            <a:spLocks noGrp="1"/>
          </p:cNvSpPr>
          <p:nvPr>
            <p:ph type="ftr" sz="quarter" idx="3"/>
          </p:nvPr>
        </p:nvSpPr>
        <p:spPr>
          <a:xfrm>
            <a:off x="884238" y="6525344"/>
            <a:ext cx="6955096" cy="324036"/>
          </a:xfrm>
          <a:prstGeom prst="rect">
            <a:avLst/>
          </a:prstGeom>
        </p:spPr>
        <p:txBody>
          <a:bodyPr lIns="0" rIns="0" anchor="ctr" anchorCtr="0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2" name="Rechteck 1"/>
          <p:cNvSpPr/>
          <p:nvPr userDrawn="1"/>
        </p:nvSpPr>
        <p:spPr>
          <a:xfrm>
            <a:off x="4640965" y="160233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pic>
        <p:nvPicPr>
          <p:cNvPr id="9" name="Picture 3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04" y="116632"/>
            <a:ext cx="1894468" cy="443711"/>
          </a:xfrm>
          <a:prstGeom prst="rect">
            <a:avLst/>
          </a:prstGeom>
        </p:spPr>
      </p:pic>
      <p:cxnSp>
        <p:nvCxnSpPr>
          <p:cNvPr id="10" name="Gerade Verbindung 20"/>
          <p:cNvCxnSpPr/>
          <p:nvPr userDrawn="1"/>
        </p:nvCxnSpPr>
        <p:spPr>
          <a:xfrm flipH="1">
            <a:off x="0" y="6525344"/>
            <a:ext cx="9906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415925" y="6520108"/>
            <a:ext cx="468313" cy="32927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</a:defRPr>
            </a:lvl1pPr>
          </a:lstStyle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88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</p:sldLayoutIdLst>
  <p:hf hdr="0"/>
  <p:txStyles>
    <p:titleStyle>
      <a:lvl1pPr algn="ctr" defTabSz="9143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79" indent="-342879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05" indent="-28573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31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05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77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5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7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pos="5978">
          <p15:clr>
            <a:srgbClr val="F26B43"/>
          </p15:clr>
        </p15:guide>
        <p15:guide id="4" orient="horz" pos="4110">
          <p15:clr>
            <a:srgbClr val="F26B43"/>
          </p15:clr>
        </p15:guide>
        <p15:guide id="5" pos="3120">
          <p15:clr>
            <a:srgbClr val="F26B43"/>
          </p15:clr>
        </p15:guide>
        <p15:guide id="6" orient="horz" pos="414">
          <p15:clr>
            <a:srgbClr val="F26B43"/>
          </p15:clr>
        </p15:guide>
        <p15:guide id="7" orient="horz" pos="1253">
          <p15:clr>
            <a:srgbClr val="F26B43"/>
          </p15:clr>
        </p15:guide>
        <p15:guide id="8" orient="horz" pos="1117">
          <p15:clr>
            <a:srgbClr val="F26B43"/>
          </p15:clr>
        </p15:guide>
        <p15:guide id="9" pos="262">
          <p15:clr>
            <a:srgbClr val="F26B43"/>
          </p15:clr>
        </p15:guide>
        <p15:guide id="10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3208090847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60" imgH="360" progId="TCLayout.ActiveDocument.1">
                  <p:embed/>
                </p:oleObj>
              </mc:Choice>
              <mc:Fallback>
                <p:oleObj name="think-cell Slide" r:id="rId13" imgW="360" imgH="360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umsplatzhalter 22"/>
          <p:cNvSpPr>
            <a:spLocks noGrp="1"/>
          </p:cNvSpPr>
          <p:nvPr>
            <p:ph type="dt" sz="half" idx="2"/>
          </p:nvPr>
        </p:nvSpPr>
        <p:spPr>
          <a:xfrm>
            <a:off x="7839334" y="6525344"/>
            <a:ext cx="1638041" cy="324036"/>
          </a:xfrm>
          <a:prstGeom prst="rect">
            <a:avLst/>
          </a:prstGeom>
        </p:spPr>
        <p:txBody>
          <a:bodyPr lIns="0" rIns="0" anchor="ctr" anchorCtr="0"/>
          <a:lstStyle>
            <a:lvl1pPr algn="r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DD/MM/YYYY</a:t>
            </a:r>
          </a:p>
        </p:txBody>
      </p:sp>
      <p:sp>
        <p:nvSpPr>
          <p:cNvPr id="4" name="Fußzeilenplatzhalter 23"/>
          <p:cNvSpPr>
            <a:spLocks noGrp="1"/>
          </p:cNvSpPr>
          <p:nvPr>
            <p:ph type="ftr" sz="quarter" idx="3"/>
          </p:nvPr>
        </p:nvSpPr>
        <p:spPr>
          <a:xfrm>
            <a:off x="884238" y="6525344"/>
            <a:ext cx="6955096" cy="324036"/>
          </a:xfrm>
          <a:prstGeom prst="rect">
            <a:avLst/>
          </a:prstGeom>
        </p:spPr>
        <p:txBody>
          <a:bodyPr lIns="0" rIns="0" anchor="ctr" anchorCtr="0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2" name="Rechteck 1"/>
          <p:cNvSpPr/>
          <p:nvPr userDrawn="1"/>
        </p:nvSpPr>
        <p:spPr>
          <a:xfrm>
            <a:off x="4640965" y="160233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pic>
        <p:nvPicPr>
          <p:cNvPr id="9" name="Picture 3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04" y="116632"/>
            <a:ext cx="1894468" cy="443711"/>
          </a:xfrm>
          <a:prstGeom prst="rect">
            <a:avLst/>
          </a:prstGeom>
        </p:spPr>
      </p:pic>
      <p:cxnSp>
        <p:nvCxnSpPr>
          <p:cNvPr id="10" name="Gerade Verbindung 20"/>
          <p:cNvCxnSpPr/>
          <p:nvPr userDrawn="1"/>
        </p:nvCxnSpPr>
        <p:spPr>
          <a:xfrm flipH="1">
            <a:off x="0" y="6525344"/>
            <a:ext cx="9906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415925" y="6520108"/>
            <a:ext cx="468313" cy="32927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</a:defRPr>
            </a:lvl1pPr>
          </a:lstStyle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3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</p:sldLayoutIdLst>
  <p:hf hdr="0"/>
  <p:txStyles>
    <p:titleStyle>
      <a:lvl1pPr algn="ctr" defTabSz="9143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79" indent="-342879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05" indent="-28573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31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05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77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5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7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pos="5978">
          <p15:clr>
            <a:srgbClr val="F26B43"/>
          </p15:clr>
        </p15:guide>
        <p15:guide id="4" orient="horz" pos="4110">
          <p15:clr>
            <a:srgbClr val="F26B43"/>
          </p15:clr>
        </p15:guide>
        <p15:guide id="5" pos="3120">
          <p15:clr>
            <a:srgbClr val="F26B43"/>
          </p15:clr>
        </p15:guide>
        <p15:guide id="6" orient="horz" pos="414">
          <p15:clr>
            <a:srgbClr val="F26B43"/>
          </p15:clr>
        </p15:guide>
        <p15:guide id="7" orient="horz" pos="1253">
          <p15:clr>
            <a:srgbClr val="F26B43"/>
          </p15:clr>
        </p15:guide>
        <p15:guide id="8" orient="horz" pos="1117">
          <p15:clr>
            <a:srgbClr val="F26B43"/>
          </p15:clr>
        </p15:guide>
        <p15:guide id="9" pos="262">
          <p15:clr>
            <a:srgbClr val="F26B43"/>
          </p15:clr>
        </p15:guide>
        <p15:guide id="10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883700321"/>
              </p:ext>
            </p:extLst>
          </p:nvPr>
        </p:nvGraphicFramePr>
        <p:xfrm>
          <a:off x="1735" y="1617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60" imgH="360" progId="TCLayout.ActiveDocument.1">
                  <p:embed/>
                </p:oleObj>
              </mc:Choice>
              <mc:Fallback>
                <p:oleObj name="think-cell Slide" r:id="rId13" imgW="360" imgH="360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35" y="1617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umsplatzhalter 22"/>
          <p:cNvSpPr>
            <a:spLocks noGrp="1"/>
          </p:cNvSpPr>
          <p:nvPr>
            <p:ph type="dt" sz="half" idx="2"/>
          </p:nvPr>
        </p:nvSpPr>
        <p:spPr>
          <a:xfrm>
            <a:off x="7839334" y="6525344"/>
            <a:ext cx="1638041" cy="324036"/>
          </a:xfrm>
          <a:prstGeom prst="rect">
            <a:avLst/>
          </a:prstGeom>
        </p:spPr>
        <p:txBody>
          <a:bodyPr lIns="0" rIns="0" anchor="ctr" anchorCtr="0"/>
          <a:lstStyle>
            <a:lvl1pPr algn="r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DD/MM/YYYY</a:t>
            </a:r>
          </a:p>
        </p:txBody>
      </p:sp>
      <p:sp>
        <p:nvSpPr>
          <p:cNvPr id="4" name="Fußzeilenplatzhalter 23"/>
          <p:cNvSpPr>
            <a:spLocks noGrp="1"/>
          </p:cNvSpPr>
          <p:nvPr>
            <p:ph type="ftr" sz="quarter" idx="3"/>
          </p:nvPr>
        </p:nvSpPr>
        <p:spPr>
          <a:xfrm>
            <a:off x="884238" y="6525344"/>
            <a:ext cx="6955096" cy="324036"/>
          </a:xfrm>
          <a:prstGeom prst="rect">
            <a:avLst/>
          </a:prstGeom>
        </p:spPr>
        <p:txBody>
          <a:bodyPr lIns="0" rIns="0" anchor="ctr" anchorCtr="0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Presentation Title – Presenter Name</a:t>
            </a:r>
            <a:endParaRPr lang="en-US"/>
          </a:p>
        </p:txBody>
      </p:sp>
      <p:sp>
        <p:nvSpPr>
          <p:cNvPr id="2" name="Rechteck 1"/>
          <p:cNvSpPr/>
          <p:nvPr userDrawn="1"/>
        </p:nvSpPr>
        <p:spPr>
          <a:xfrm>
            <a:off x="4640965" y="160233"/>
            <a:ext cx="4849110" cy="40011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Europe's number one</a:t>
            </a:r>
          </a:p>
          <a:p>
            <a:pPr algn="r" fontAlgn="auto">
              <a:spcAft>
                <a:spcPts val="0"/>
              </a:spcAft>
            </a:pPr>
            <a:r>
              <a:rPr lang="en-US" sz="1000" cap="all" baseline="0" noProof="0"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medical diagnostics provider</a:t>
            </a:r>
          </a:p>
        </p:txBody>
      </p:sp>
      <p:pic>
        <p:nvPicPr>
          <p:cNvPr id="9" name="Picture 3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04" y="116632"/>
            <a:ext cx="1894468" cy="443711"/>
          </a:xfrm>
          <a:prstGeom prst="rect">
            <a:avLst/>
          </a:prstGeom>
        </p:spPr>
      </p:pic>
      <p:cxnSp>
        <p:nvCxnSpPr>
          <p:cNvPr id="10" name="Gerade Verbindung 20"/>
          <p:cNvCxnSpPr/>
          <p:nvPr userDrawn="1"/>
        </p:nvCxnSpPr>
        <p:spPr>
          <a:xfrm flipH="1">
            <a:off x="0" y="6525344"/>
            <a:ext cx="9906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415925" y="6520108"/>
            <a:ext cx="468313" cy="32927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accent3"/>
                </a:solidFill>
                <a:latin typeface="Arial Narrow" panose="020B0606020202030204" pitchFamily="34" charset="0"/>
              </a:defRPr>
            </a:lvl1pPr>
          </a:lstStyle>
          <a:p>
            <a:fld id="{71603DBA-68A2-44D7-9CF5-5D2921E015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3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</p:sldLayoutIdLst>
  <p:hf hdr="0"/>
  <p:txStyles>
    <p:titleStyle>
      <a:lvl1pPr algn="ctr" defTabSz="9143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79" indent="-342879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05" indent="-28573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31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05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77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5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4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0" indent="-228586" algn="l" defTabSz="914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4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7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pos="5978">
          <p15:clr>
            <a:srgbClr val="F26B43"/>
          </p15:clr>
        </p15:guide>
        <p15:guide id="4" orient="horz" pos="4110">
          <p15:clr>
            <a:srgbClr val="F26B43"/>
          </p15:clr>
        </p15:guide>
        <p15:guide id="5" pos="3120">
          <p15:clr>
            <a:srgbClr val="F26B43"/>
          </p15:clr>
        </p15:guide>
        <p15:guide id="6" orient="horz" pos="414">
          <p15:clr>
            <a:srgbClr val="F26B43"/>
          </p15:clr>
        </p15:guide>
        <p15:guide id="7" orient="horz" pos="1253">
          <p15:clr>
            <a:srgbClr val="F26B43"/>
          </p15:clr>
        </p15:guide>
        <p15:guide id="8" orient="horz" pos="1117">
          <p15:clr>
            <a:srgbClr val="F26B43"/>
          </p15:clr>
        </p15:guide>
        <p15:guide id="9" pos="262">
          <p15:clr>
            <a:srgbClr val="F26B43"/>
          </p15:clr>
        </p15:guide>
        <p15:guide id="10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2C3CA25-EF5E-4908-919F-3738229549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3225" y="704869"/>
            <a:ext cx="9074150" cy="343096"/>
          </a:xfrm>
        </p:spPr>
        <p:txBody>
          <a:bodyPr wrap="square" lIns="91440" tIns="45720" rIns="91440" bIns="45720" anchor="t">
            <a:noAutofit/>
          </a:bodyPr>
          <a:lstStyle/>
          <a:p>
            <a:r>
              <a:rPr lang="fi-FI" dirty="0">
                <a:latin typeface="Arial Narrow"/>
                <a:cs typeface="Arial"/>
              </a:rPr>
              <a:t>CHLAMYDIA TRACHOMATIS AND NEISSERIA GONORRHOEAE, PATIENT INSTRUCTION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D17D62E-1B1D-45CE-9DC6-1B4DE1E5351A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2F9F1C7-9E1D-854F-8FC0-5E41580ECE9A}" type="datetime1">
              <a:rPr lang="fi-FI" smtClean="0"/>
              <a:pPr/>
              <a:t>18.7.2024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619F257-661E-42F3-9E36-8E6E3B6DC64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884238" y="6469792"/>
            <a:ext cx="6955096" cy="324036"/>
          </a:xfrm>
        </p:spPr>
        <p:txBody>
          <a:bodyPr lIns="0" tIns="45720" rIns="0" bIns="45720" anchor="ctr" anchorCtr="0"/>
          <a:lstStyle/>
          <a:p>
            <a:endParaRPr lang="en-GB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889B881-6848-45D1-91CC-429C6F373540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4FB7A9F-B5A1-424C-A870-ECD379501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792" y="956356"/>
            <a:ext cx="9554585" cy="2657292"/>
          </a:xfrm>
          <a:prstGeom prst="rect">
            <a:avLst/>
          </a:prstGeom>
        </p:spPr>
      </p:pic>
      <p:sp>
        <p:nvSpPr>
          <p:cNvPr id="10" name="Tekstin paikkamerkki 1">
            <a:extLst>
              <a:ext uri="{FF2B5EF4-FFF2-40B4-BE49-F238E27FC236}">
                <a16:creationId xmlns:a16="http://schemas.microsoft.com/office/drawing/2014/main" id="{BAA8C629-632D-428A-8410-587D113620BA}"/>
              </a:ext>
            </a:extLst>
          </p:cNvPr>
          <p:cNvSpPr txBox="1">
            <a:spLocks/>
          </p:cNvSpPr>
          <p:nvPr/>
        </p:nvSpPr>
        <p:spPr>
          <a:xfrm>
            <a:off x="6620757" y="3522038"/>
            <a:ext cx="3151196" cy="2892201"/>
          </a:xfrm>
          <a:prstGeom prst="rect">
            <a:avLst/>
          </a:prstGeom>
        </p:spPr>
        <p:txBody>
          <a:bodyPr wrap="square" lIns="91440" tIns="45720" rIns="91440" bIns="45720" anchor="t">
            <a:noAutofit/>
          </a:bodyPr>
          <a:lstStyle>
            <a:lvl1pPr marL="355600" indent="-355600" algn="l" defTabSz="914345" rtl="0" eaLnBrk="1" latinLnBrk="0" hangingPunct="1">
              <a:spcBef>
                <a:spcPts val="1999"/>
              </a:spcBef>
              <a:buFont typeface="Arial" panose="020B0604020202020204" pitchFamily="34" charset="0"/>
              <a:buNone/>
              <a:tabLst>
                <a:tab pos="9485726" algn="r"/>
              </a:tabLst>
              <a:defRPr sz="1600" b="1" kern="1200" baseline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+mn-lt"/>
              </a:defRPr>
            </a:lvl1pPr>
            <a:lvl2pPr marL="719877" indent="-359938" algn="l" defTabSz="914345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>
                <a:tab pos="9485726" algn="r"/>
              </a:tabLst>
              <a:defRPr sz="1400" b="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+mn-lt"/>
              </a:defRPr>
            </a:lvl2pPr>
            <a:lvl3pPr marL="1259783" indent="-539907" algn="l" defTabSz="914345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tabLst>
                <a:tab pos="9485726" algn="r"/>
              </a:tabLst>
              <a:defRPr sz="14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+mn-lt"/>
              </a:defRPr>
            </a:lvl3pPr>
            <a:lvl4pPr marL="1255497" indent="-53489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tabLst>
                <a:tab pos="8520223" algn="r"/>
              </a:tabLs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277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450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24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4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70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Open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cap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and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place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stick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against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edge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of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tube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so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that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black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mark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is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right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above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edge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and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cotton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head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doesn’t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touch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bottom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.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Snap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stick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right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under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black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mark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by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pressing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it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against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edge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.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Half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of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sample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swab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stays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in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tube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and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other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half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can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be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disposed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.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Close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cap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tightly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.</a:t>
            </a:r>
          </a:p>
        </p:txBody>
      </p:sp>
      <p:sp>
        <p:nvSpPr>
          <p:cNvPr id="11" name="Tekstin paikkamerkki 1">
            <a:extLst>
              <a:ext uri="{FF2B5EF4-FFF2-40B4-BE49-F238E27FC236}">
                <a16:creationId xmlns:a16="http://schemas.microsoft.com/office/drawing/2014/main" id="{85C6ADF3-B01C-4DCC-BAF5-C4E899DDD5D3}"/>
              </a:ext>
            </a:extLst>
          </p:cNvPr>
          <p:cNvSpPr txBox="1">
            <a:spLocks/>
          </p:cNvSpPr>
          <p:nvPr/>
        </p:nvSpPr>
        <p:spPr>
          <a:xfrm>
            <a:off x="415925" y="3522039"/>
            <a:ext cx="2830709" cy="2705118"/>
          </a:xfrm>
          <a:prstGeom prst="rect">
            <a:avLst/>
          </a:prstGeom>
        </p:spPr>
        <p:txBody>
          <a:bodyPr wrap="square" lIns="91440" tIns="45720" rIns="91440" bIns="45720" anchor="t">
            <a:noAutofit/>
          </a:bodyPr>
          <a:lstStyle>
            <a:lvl1pPr marL="355600" indent="-355600" algn="l" defTabSz="914345" rtl="0" eaLnBrk="1" latinLnBrk="0" hangingPunct="1">
              <a:spcBef>
                <a:spcPts val="1999"/>
              </a:spcBef>
              <a:buFont typeface="Arial" panose="020B0604020202020204" pitchFamily="34" charset="0"/>
              <a:buNone/>
              <a:tabLst>
                <a:tab pos="9485726" algn="r"/>
              </a:tabLst>
              <a:defRPr sz="1600" b="1" kern="1200" baseline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+mn-lt"/>
              </a:defRPr>
            </a:lvl1pPr>
            <a:lvl2pPr marL="719877" indent="-359938" algn="l" defTabSz="914345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>
                <a:tab pos="9485726" algn="r"/>
              </a:tabLst>
              <a:defRPr sz="1400" b="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+mn-lt"/>
              </a:defRPr>
            </a:lvl2pPr>
            <a:lvl3pPr marL="1259783" indent="-539907" algn="l" defTabSz="914345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tabLst>
                <a:tab pos="9485726" algn="r"/>
              </a:tabLst>
              <a:defRPr sz="14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+mn-lt"/>
              </a:defRPr>
            </a:lvl3pPr>
            <a:lvl4pPr marL="1255497" indent="-53489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tabLst>
                <a:tab pos="8520223" algn="r"/>
              </a:tabLs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277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450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24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4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70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Remove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sample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swab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from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package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and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make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sure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cotton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head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remains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untouched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and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clean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.</a:t>
            </a:r>
          </a:p>
        </p:txBody>
      </p:sp>
      <p:sp>
        <p:nvSpPr>
          <p:cNvPr id="12" name="Tekstin paikkamerkki 1">
            <a:extLst>
              <a:ext uri="{FF2B5EF4-FFF2-40B4-BE49-F238E27FC236}">
                <a16:creationId xmlns:a16="http://schemas.microsoft.com/office/drawing/2014/main" id="{644B9EC4-5BE4-481D-BEE9-A6A2970DD8E1}"/>
              </a:ext>
            </a:extLst>
          </p:cNvPr>
          <p:cNvSpPr txBox="1">
            <a:spLocks/>
          </p:cNvSpPr>
          <p:nvPr/>
        </p:nvSpPr>
        <p:spPr>
          <a:xfrm>
            <a:off x="3502372" y="3522039"/>
            <a:ext cx="2830709" cy="2705118"/>
          </a:xfrm>
          <a:prstGeom prst="rect">
            <a:avLst/>
          </a:prstGeom>
        </p:spPr>
        <p:txBody>
          <a:bodyPr wrap="square" lIns="91440" tIns="45720" rIns="91440" bIns="45720" anchor="t">
            <a:noAutofit/>
          </a:bodyPr>
          <a:lstStyle>
            <a:lvl1pPr marL="355600" indent="-355600" algn="l" defTabSz="914345" rtl="0" eaLnBrk="1" latinLnBrk="0" hangingPunct="1">
              <a:spcBef>
                <a:spcPts val="1999"/>
              </a:spcBef>
              <a:buFont typeface="Arial" panose="020B0604020202020204" pitchFamily="34" charset="0"/>
              <a:buNone/>
              <a:tabLst>
                <a:tab pos="9485726" algn="r"/>
              </a:tabLst>
              <a:defRPr sz="1600" b="1" kern="1200" baseline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+mn-lt"/>
              </a:defRPr>
            </a:lvl1pPr>
            <a:lvl2pPr marL="719877" indent="-359938" algn="l" defTabSz="914345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>
                <a:tab pos="9485726" algn="r"/>
              </a:tabLst>
              <a:defRPr sz="1400" b="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+mn-lt"/>
              </a:defRPr>
            </a:lvl2pPr>
            <a:lvl3pPr marL="1259783" indent="-539907" algn="l" defTabSz="914345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tabLst>
                <a:tab pos="9485726" algn="r"/>
              </a:tabLst>
              <a:defRPr sz="1400" kern="120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+mn-lt"/>
              </a:defRPr>
            </a:lvl3pPr>
            <a:lvl4pPr marL="1255497" indent="-53489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tabLst>
                <a:tab pos="8520223" algn="r"/>
              </a:tabLs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277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450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24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94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70" indent="-228586" algn="l" defTabSz="914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Insert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swab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in to vagina (5cm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deep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)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or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anus (2cm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deep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). Roll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stick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against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mucous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membranes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in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vagina for 30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seconds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or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in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anus for 5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seconds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.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Keep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swab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in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your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hands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through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the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 </a:t>
            </a:r>
            <a:r>
              <a:rPr lang="fi-FI" sz="1400" b="0" dirty="0" err="1">
                <a:solidFill>
                  <a:srgbClr val="242424"/>
                </a:solidFill>
                <a:latin typeface="+mn-lt"/>
                <a:cs typeface="Arial"/>
              </a:rPr>
              <a:t>process</a:t>
            </a:r>
            <a:r>
              <a:rPr lang="fi-FI" sz="1400" b="0" dirty="0">
                <a:solidFill>
                  <a:srgbClr val="242424"/>
                </a:solidFill>
                <a:latin typeface="+mn-lt"/>
                <a:cs typeface="Arial"/>
              </a:rPr>
              <a:t>.</a:t>
            </a:r>
            <a:endParaRPr lang="fi-FI" sz="1400" b="0" dirty="0">
              <a:solidFill>
                <a:srgbClr val="24242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65830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74Lt1pfEeuusKCiCw0P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74Lt1pfEeuusKCiCw0P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74Lt1pfEeuusKCiCw0P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74Lt1pfEeuusKCiCw0P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74Lt1pfEeuusKCiCw0P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74Lt1pfEeuusKCiCw0P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74Lt1pfEeuusKCiCw0P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YNLAB">
  <a:themeElements>
    <a:clrScheme name="Benutzerdefiniert 1">
      <a:dk1>
        <a:srgbClr val="000000"/>
      </a:dk1>
      <a:lt1>
        <a:sysClr val="window" lastClr="FFFFFF"/>
      </a:lt1>
      <a:dk2>
        <a:srgbClr val="003765"/>
      </a:dk2>
      <a:lt2>
        <a:srgbClr val="0077AD"/>
      </a:lt2>
      <a:accent1>
        <a:srgbClr val="68971C"/>
      </a:accent1>
      <a:accent2>
        <a:srgbClr val="BFD886"/>
      </a:accent2>
      <a:accent3>
        <a:srgbClr val="A3ABB1"/>
      </a:accent3>
      <a:accent4>
        <a:srgbClr val="003765"/>
      </a:accent4>
      <a:accent5>
        <a:srgbClr val="0077AD"/>
      </a:accent5>
      <a:accent6>
        <a:srgbClr val="34BFFF"/>
      </a:accent6>
      <a:hlink>
        <a:srgbClr val="0077AD"/>
      </a:hlink>
      <a:folHlink>
        <a:srgbClr val="A3ABB1"/>
      </a:folHlink>
    </a:clrScheme>
    <a:fontScheme name="SYNLAB PowerPoi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bg1"/>
            </a:solidFill>
            <a:latin typeface="Arial Narrow" panose="020B0606020202030204" pitchFamily="34" charset="0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txDef>
      <a:spPr>
        <a:noFill/>
      </a:spPr>
      <a:bodyPr wrap="square" lIns="36000" tIns="36000" rIns="36000" bIns="36000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range">
  <a:themeElements>
    <a:clrScheme name="SYNLAB Colours Orange">
      <a:dk1>
        <a:srgbClr val="000000"/>
      </a:dk1>
      <a:lt1>
        <a:sysClr val="window" lastClr="FFFFFF"/>
      </a:lt1>
      <a:dk2>
        <a:srgbClr val="003765"/>
      </a:dk2>
      <a:lt2>
        <a:srgbClr val="0077AD"/>
      </a:lt2>
      <a:accent1>
        <a:srgbClr val="EE7400"/>
      </a:accent1>
      <a:accent2>
        <a:srgbClr val="F9B232"/>
      </a:accent2>
      <a:accent3>
        <a:srgbClr val="A3ABB1"/>
      </a:accent3>
      <a:accent4>
        <a:srgbClr val="003765"/>
      </a:accent4>
      <a:accent5>
        <a:srgbClr val="0077AD"/>
      </a:accent5>
      <a:accent6>
        <a:srgbClr val="34BFFF"/>
      </a:accent6>
      <a:hlink>
        <a:srgbClr val="0077AD"/>
      </a:hlink>
      <a:folHlink>
        <a:srgbClr val="A3ABB1"/>
      </a:folHlink>
    </a:clrScheme>
    <a:fontScheme name="SYNLAB PowerPoi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bg1"/>
            </a:solidFill>
            <a:latin typeface="Arial Narrow" panose="020B0606020202030204" pitchFamily="34" charset="0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range" id="{64AA23CB-9F0C-4552-8676-F7565301A372}" vid="{A0E4AE37-BD47-403E-9E2F-31FF22D99A7A}"/>
    </a:ext>
  </a:extLst>
</a:theme>
</file>

<file path=ppt/theme/theme3.xml><?xml version="1.0" encoding="utf-8"?>
<a:theme xmlns:a="http://schemas.openxmlformats.org/drawingml/2006/main" name="1_Orange">
  <a:themeElements>
    <a:clrScheme name="SYNLAB Colours Orange">
      <a:dk1>
        <a:srgbClr val="000000"/>
      </a:dk1>
      <a:lt1>
        <a:sysClr val="window" lastClr="FFFFFF"/>
      </a:lt1>
      <a:dk2>
        <a:srgbClr val="003765"/>
      </a:dk2>
      <a:lt2>
        <a:srgbClr val="0077AD"/>
      </a:lt2>
      <a:accent1>
        <a:srgbClr val="EE7400"/>
      </a:accent1>
      <a:accent2>
        <a:srgbClr val="F9B232"/>
      </a:accent2>
      <a:accent3>
        <a:srgbClr val="A3ABB1"/>
      </a:accent3>
      <a:accent4>
        <a:srgbClr val="003765"/>
      </a:accent4>
      <a:accent5>
        <a:srgbClr val="0077AD"/>
      </a:accent5>
      <a:accent6>
        <a:srgbClr val="34BFFF"/>
      </a:accent6>
      <a:hlink>
        <a:srgbClr val="0077AD"/>
      </a:hlink>
      <a:folHlink>
        <a:srgbClr val="A3ABB1"/>
      </a:folHlink>
    </a:clrScheme>
    <a:fontScheme name="SYNLAB PowerPoi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bg1"/>
            </a:solidFill>
            <a:latin typeface="Arial Narrow" panose="020B0606020202030204" pitchFamily="34" charset="0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range" id="{64AA23CB-9F0C-4552-8676-F7565301A372}" vid="{A0E4AE37-BD47-403E-9E2F-31FF22D99A7A}"/>
    </a:ext>
  </a:extLst>
</a:theme>
</file>

<file path=ppt/theme/theme4.xml><?xml version="1.0" encoding="utf-8"?>
<a:theme xmlns:a="http://schemas.openxmlformats.org/drawingml/2006/main" name="1_SYNLAB">
  <a:themeElements>
    <a:clrScheme name="Benutzerdefiniert 1">
      <a:dk1>
        <a:srgbClr val="000000"/>
      </a:dk1>
      <a:lt1>
        <a:sysClr val="window" lastClr="FFFFFF"/>
      </a:lt1>
      <a:dk2>
        <a:srgbClr val="003765"/>
      </a:dk2>
      <a:lt2>
        <a:srgbClr val="0077AD"/>
      </a:lt2>
      <a:accent1>
        <a:srgbClr val="68971C"/>
      </a:accent1>
      <a:accent2>
        <a:srgbClr val="BFD886"/>
      </a:accent2>
      <a:accent3>
        <a:srgbClr val="A3ABB1"/>
      </a:accent3>
      <a:accent4>
        <a:srgbClr val="003765"/>
      </a:accent4>
      <a:accent5>
        <a:srgbClr val="0077AD"/>
      </a:accent5>
      <a:accent6>
        <a:srgbClr val="34BFFF"/>
      </a:accent6>
      <a:hlink>
        <a:srgbClr val="0077AD"/>
      </a:hlink>
      <a:folHlink>
        <a:srgbClr val="A3ABB1"/>
      </a:folHlink>
    </a:clrScheme>
    <a:fontScheme name="SYNLAB PowerPoi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bg1"/>
            </a:solidFill>
            <a:latin typeface="Arial Narrow" panose="020B0606020202030204" pitchFamily="34" charset="0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txDef>
      <a:spPr>
        <a:noFill/>
      </a:spPr>
      <a:bodyPr wrap="square" lIns="36000" tIns="36000" rIns="36000" bIns="36000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5.xml><?xml version="1.0" encoding="utf-8"?>
<a:theme xmlns:a="http://schemas.openxmlformats.org/drawingml/2006/main" name="2_SYNLAB">
  <a:themeElements>
    <a:clrScheme name="Benutzerdefiniert 1">
      <a:dk1>
        <a:srgbClr val="000000"/>
      </a:dk1>
      <a:lt1>
        <a:sysClr val="window" lastClr="FFFFFF"/>
      </a:lt1>
      <a:dk2>
        <a:srgbClr val="003765"/>
      </a:dk2>
      <a:lt2>
        <a:srgbClr val="0077AD"/>
      </a:lt2>
      <a:accent1>
        <a:srgbClr val="68971C"/>
      </a:accent1>
      <a:accent2>
        <a:srgbClr val="BFD886"/>
      </a:accent2>
      <a:accent3>
        <a:srgbClr val="A3ABB1"/>
      </a:accent3>
      <a:accent4>
        <a:srgbClr val="003765"/>
      </a:accent4>
      <a:accent5>
        <a:srgbClr val="0077AD"/>
      </a:accent5>
      <a:accent6>
        <a:srgbClr val="34BFFF"/>
      </a:accent6>
      <a:hlink>
        <a:srgbClr val="0077AD"/>
      </a:hlink>
      <a:folHlink>
        <a:srgbClr val="A3ABB1"/>
      </a:folHlink>
    </a:clrScheme>
    <a:fontScheme name="SYNLAB PowerPoi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bg1"/>
            </a:solidFill>
            <a:latin typeface="Arial Narrow" panose="020B0606020202030204" pitchFamily="34" charset="0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txDef>
      <a:spPr>
        <a:noFill/>
      </a:spPr>
      <a:bodyPr wrap="square" lIns="36000" tIns="36000" rIns="36000" bIns="36000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6.xml><?xml version="1.0" encoding="utf-8"?>
<a:theme xmlns:a="http://schemas.openxmlformats.org/drawingml/2006/main" name="3_SYNLAB">
  <a:themeElements>
    <a:clrScheme name="Benutzerdefiniert 1">
      <a:dk1>
        <a:srgbClr val="000000"/>
      </a:dk1>
      <a:lt1>
        <a:sysClr val="window" lastClr="FFFFFF"/>
      </a:lt1>
      <a:dk2>
        <a:srgbClr val="003765"/>
      </a:dk2>
      <a:lt2>
        <a:srgbClr val="0077AD"/>
      </a:lt2>
      <a:accent1>
        <a:srgbClr val="68971C"/>
      </a:accent1>
      <a:accent2>
        <a:srgbClr val="BFD886"/>
      </a:accent2>
      <a:accent3>
        <a:srgbClr val="A3ABB1"/>
      </a:accent3>
      <a:accent4>
        <a:srgbClr val="003765"/>
      </a:accent4>
      <a:accent5>
        <a:srgbClr val="0077AD"/>
      </a:accent5>
      <a:accent6>
        <a:srgbClr val="34BFFF"/>
      </a:accent6>
      <a:hlink>
        <a:srgbClr val="0077AD"/>
      </a:hlink>
      <a:folHlink>
        <a:srgbClr val="A3ABB1"/>
      </a:folHlink>
    </a:clrScheme>
    <a:fontScheme name="SYNLAB PowerPoi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bg1"/>
            </a:solidFill>
            <a:latin typeface="Arial Narrow" panose="020B0606020202030204" pitchFamily="34" charset="0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txDef>
      <a:spPr>
        <a:noFill/>
      </a:spPr>
      <a:bodyPr wrap="square" lIns="36000" tIns="36000" rIns="36000" bIns="36000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7.xml><?xml version="1.0" encoding="utf-8"?>
<a:theme xmlns:a="http://schemas.openxmlformats.org/drawingml/2006/main" name="4_SYNLAB">
  <a:themeElements>
    <a:clrScheme name="Benutzerdefiniert 1">
      <a:dk1>
        <a:srgbClr val="000000"/>
      </a:dk1>
      <a:lt1>
        <a:sysClr val="window" lastClr="FFFFFF"/>
      </a:lt1>
      <a:dk2>
        <a:srgbClr val="003765"/>
      </a:dk2>
      <a:lt2>
        <a:srgbClr val="0077AD"/>
      </a:lt2>
      <a:accent1>
        <a:srgbClr val="68971C"/>
      </a:accent1>
      <a:accent2>
        <a:srgbClr val="BFD886"/>
      </a:accent2>
      <a:accent3>
        <a:srgbClr val="A3ABB1"/>
      </a:accent3>
      <a:accent4>
        <a:srgbClr val="003765"/>
      </a:accent4>
      <a:accent5>
        <a:srgbClr val="0077AD"/>
      </a:accent5>
      <a:accent6>
        <a:srgbClr val="34BFFF"/>
      </a:accent6>
      <a:hlink>
        <a:srgbClr val="0077AD"/>
      </a:hlink>
      <a:folHlink>
        <a:srgbClr val="A3ABB1"/>
      </a:folHlink>
    </a:clrScheme>
    <a:fontScheme name="SYNLAB PowerPoi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bg1"/>
            </a:solidFill>
            <a:latin typeface="Arial Narrow" panose="020B0606020202030204" pitchFamily="34" charset="0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txDef>
      <a:spPr>
        <a:noFill/>
      </a:spPr>
      <a:bodyPr wrap="square" lIns="36000" tIns="36000" rIns="36000" bIns="36000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8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omi xmlns="63b81da9-9f62-4984-bc4b-5e499b5d54b3" xsi:nil="true"/>
    <_Flow_SignoffStatus xmlns="63b81da9-9f62-4984-bc4b-5e499b5d54b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1722A4265893048B81E853610CED575" ma:contentTypeVersion="10" ma:contentTypeDescription="Luo uusi asiakirja." ma:contentTypeScope="" ma:versionID="5110fe92412d0ad155a56ecc91a90900">
  <xsd:schema xmlns:xsd="http://www.w3.org/2001/XMLSchema" xmlns:xs="http://www.w3.org/2001/XMLSchema" xmlns:p="http://schemas.microsoft.com/office/2006/metadata/properties" xmlns:ns2="63b81da9-9f62-4984-bc4b-5e499b5d54b3" xmlns:ns3="8b2da93f-c717-49c3-939b-42f20f7c3e01" targetNamespace="http://schemas.microsoft.com/office/2006/metadata/properties" ma:root="true" ma:fieldsID="873d368d98aa7c64a227ce1a751aa60e" ns2:_="" ns3:_="">
    <xsd:import namespace="63b81da9-9f62-4984-bc4b-5e499b5d54b3"/>
    <xsd:import namespace="8b2da93f-c717-49c3-939b-42f20f7c3e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Suomi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b81da9-9f62-4984-bc4b-5e499b5d54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Suomi" ma:index="12" nillable="true" ma:displayName="Suomi" ma:format="Dropdown" ma:internalName="Suomi">
      <xsd:simpleType>
        <xsd:restriction base="dms:Text">
          <xsd:maxLength value="255"/>
        </xsd:restriction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16" nillable="true" ma:displayName="Kuittauksen tila" ma:internalName="Kuittauksen_x0020_tila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2da93f-c717-49c3-939b-42f20f7c3e0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11D4E9-3E04-4CC1-B13A-7C26E0A0F05F}">
  <ds:schemaRefs>
    <ds:schemaRef ds:uri="9694d2ee-b432-4455-aad4-af9a8d53dfb1"/>
    <ds:schemaRef ds:uri="f11c81a3-24c4-4c47-b99c-c0a426dfb31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DBEA34D-681C-4E31-B700-2568FE4E21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D9FDA7-7E26-4BDA-AE5C-E52E392BE308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143</Words>
  <Application>Microsoft Office PowerPoint</Application>
  <PresentationFormat>A4-paperi (210 x 297 mm)</PresentationFormat>
  <Paragraphs>5</Paragraphs>
  <Slides>1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4</vt:i4>
      </vt:variant>
      <vt:variant>
        <vt:lpstr>Teema</vt:lpstr>
      </vt:variant>
      <vt:variant>
        <vt:i4>7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13" baseType="lpstr">
      <vt:lpstr>Arial</vt:lpstr>
      <vt:lpstr>Arial Narrow</vt:lpstr>
      <vt:lpstr>Calibri</vt:lpstr>
      <vt:lpstr>Courier New</vt:lpstr>
      <vt:lpstr>SYNLAB</vt:lpstr>
      <vt:lpstr>Orange</vt:lpstr>
      <vt:lpstr>1_Orange</vt:lpstr>
      <vt:lpstr>1_SYNLAB</vt:lpstr>
      <vt:lpstr>2_SYNLAB</vt:lpstr>
      <vt:lpstr>3_SYNLAB</vt:lpstr>
      <vt:lpstr>4_SYNLAB</vt:lpstr>
      <vt:lpstr>think-cell Slide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Ville Remes</dc:creator>
  <cp:lastModifiedBy>Jutta Viitala</cp:lastModifiedBy>
  <cp:revision>9</cp:revision>
  <cp:lastPrinted>1601-01-01T00:00:00Z</cp:lastPrinted>
  <dcterms:created xsi:type="dcterms:W3CDTF">2021-01-15T09:00:18Z</dcterms:created>
  <dcterms:modified xsi:type="dcterms:W3CDTF">2024-07-18T04:54:40Z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0x01010091722A4265893048B81E853610CED575</vt:lpwstr>
  </property>
  <property fmtid="{D5CDD505-2E9C-101B-9397-08002B2CF9AE}" pid="3" name="MediaServiceImageTags">
    <vt:lpwstr/>
  </property>
</Properties>
</file>